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1" r:id="rId3"/>
    <p:sldId id="270" r:id="rId4"/>
    <p:sldId id="272" r:id="rId5"/>
    <p:sldId id="257" r:id="rId6"/>
    <p:sldId id="258" r:id="rId7"/>
    <p:sldId id="263" r:id="rId8"/>
    <p:sldId id="259" r:id="rId9"/>
    <p:sldId id="260" r:id="rId10"/>
    <p:sldId id="261" r:id="rId11"/>
    <p:sldId id="262" r:id="rId12"/>
    <p:sldId id="264" r:id="rId13"/>
    <p:sldId id="265" r:id="rId14"/>
    <p:sldId id="266" r:id="rId15"/>
    <p:sldId id="268" r:id="rId16"/>
    <p:sldId id="267" r:id="rId17"/>
    <p:sldId id="26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3230"/>
    <a:srgbClr val="0000CC"/>
    <a:srgbClr val="9E3A38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цена.jpg"/>
          <p:cNvPicPr>
            <a:picLocks noChangeAspect="1"/>
          </p:cNvPicPr>
          <p:nvPr/>
        </p:nvPicPr>
        <p:blipFill>
          <a:blip r:embed="rId3"/>
          <a:srcRect l="2343" t="2148" r="3906"/>
          <a:stretch>
            <a:fillRect/>
          </a:stretch>
        </p:blipFill>
        <p:spPr>
          <a:xfrm>
            <a:off x="-27410" y="0"/>
            <a:ext cx="9171410" cy="6858000"/>
          </a:xfrm>
          <a:prstGeom prst="rect">
            <a:avLst/>
          </a:prstGeom>
        </p:spPr>
      </p:pic>
      <p:pic>
        <p:nvPicPr>
          <p:cNvPr id="3" name="Рисунок 2" descr="маски.jpg"/>
          <p:cNvPicPr>
            <a:picLocks noChangeAspect="1"/>
          </p:cNvPicPr>
          <p:nvPr/>
        </p:nvPicPr>
        <p:blipFill>
          <a:blip r:embed="rId4"/>
          <a:srcRect t="10203"/>
          <a:stretch>
            <a:fillRect/>
          </a:stretch>
        </p:blipFill>
        <p:spPr>
          <a:xfrm>
            <a:off x="285721" y="4000504"/>
            <a:ext cx="4242920" cy="2857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571604" y="1571612"/>
            <a:ext cx="60007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Мастер-класс</a:t>
            </a:r>
          </a:p>
          <a:p>
            <a:pPr algn="ctr"/>
            <a:r>
              <a:rPr lang="ru-RU" sz="4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Тема:</a:t>
            </a: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Создание образа для театрализованного представления.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620" y="4429132"/>
            <a:ext cx="507209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Авторы: </a:t>
            </a:r>
          </a:p>
          <a:p>
            <a:pPr algn="ctr"/>
            <a:r>
              <a:rPr lang="ru-RU" sz="2800" b="1" dirty="0" err="1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Костюкова</a:t>
            </a:r>
            <a:r>
              <a:rPr lang="ru-RU" sz="28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 Н. Н. -</a:t>
            </a:r>
          </a:p>
          <a:p>
            <a:pPr algn="ctr"/>
            <a:r>
              <a:rPr lang="ru-RU" sz="24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воспитатель </a:t>
            </a:r>
            <a:r>
              <a:rPr lang="ru-RU" sz="20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МБДОУ </a:t>
            </a:r>
            <a:r>
              <a:rPr lang="ru-RU" sz="2000" b="1" dirty="0" err="1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0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/с №6</a:t>
            </a:r>
          </a:p>
          <a:p>
            <a:pPr algn="ctr"/>
            <a:r>
              <a:rPr lang="ru-RU" sz="28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Фоменко Ю.С. – </a:t>
            </a:r>
          </a:p>
          <a:p>
            <a:pPr algn="ctr"/>
            <a:r>
              <a:rPr lang="ru-RU" sz="24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муз. руководитель </a:t>
            </a:r>
            <a:r>
              <a:rPr lang="ru-RU" sz="20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МБДОУ </a:t>
            </a:r>
            <a:r>
              <a:rPr lang="ru-RU" sz="2000" b="1" dirty="0" err="1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0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/с №11</a:t>
            </a:r>
            <a:endParaRPr lang="ru-RU" sz="2400" b="1" dirty="0">
              <a:solidFill>
                <a:srgbClr val="88323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Рисуно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694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472" y="357166"/>
            <a:ext cx="77867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Маска – предмет, придающий персонажу определённый образ.</a:t>
            </a:r>
            <a:endParaRPr lang="ru-RU" sz="4800" b="1" dirty="0">
              <a:solidFill>
                <a:srgbClr val="0000CC"/>
              </a:solidFill>
            </a:endParaRPr>
          </a:p>
        </p:txBody>
      </p:sp>
      <p:pic>
        <p:nvPicPr>
          <p:cNvPr id="7" name="Рисунок 6" descr="IMG-20190316-WA0004.jp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0" y="2928934"/>
            <a:ext cx="4572001" cy="36848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-20190316-WA000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3146" y="2928934"/>
            <a:ext cx="4580854" cy="3786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Рисуно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910" y="0"/>
            <a:ext cx="9169857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Рисунок 1" descr="IMG-20190316-WA00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2500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-20190317-WA0002.jpg"/>
          <p:cNvPicPr>
            <a:picLocks noChangeAspect="1"/>
          </p:cNvPicPr>
          <p:nvPr/>
        </p:nvPicPr>
        <p:blipFill>
          <a:blip r:embed="rId4">
            <a:lum bright="20000" contrast="10000"/>
          </a:blip>
          <a:stretch>
            <a:fillRect/>
          </a:stretch>
        </p:blipFill>
        <p:spPr>
          <a:xfrm>
            <a:off x="4214810" y="3429000"/>
            <a:ext cx="4779466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maska-1.jpg"/>
          <p:cNvPicPr>
            <a:picLocks noChangeAspect="1"/>
          </p:cNvPicPr>
          <p:nvPr/>
        </p:nvPicPr>
        <p:blipFill>
          <a:blip r:embed="rId5"/>
          <a:srcRect t="16250" b="16250"/>
          <a:stretch>
            <a:fillRect/>
          </a:stretch>
        </p:blipFill>
        <p:spPr>
          <a:xfrm>
            <a:off x="4500562" y="0"/>
            <a:ext cx="4643438" cy="2500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20190318_142431.jpg"/>
          <p:cNvPicPr>
            <a:picLocks noChangeAspect="1"/>
          </p:cNvPicPr>
          <p:nvPr/>
        </p:nvPicPr>
        <p:blipFill>
          <a:blip r:embed="rId6" cstate="print">
            <a:lum bright="20000" contrast="20000"/>
          </a:blip>
          <a:srcRect l="13281" t="8333" r="19531" b="12500"/>
          <a:stretch>
            <a:fillRect/>
          </a:stretch>
        </p:blipFill>
        <p:spPr>
          <a:xfrm>
            <a:off x="0" y="3429000"/>
            <a:ext cx="4286248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785786" y="2428868"/>
            <a:ext cx="7429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Маски-очки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90318_142929.jpg"/>
          <p:cNvPicPr>
            <a:picLocks noChangeAspect="1"/>
          </p:cNvPicPr>
          <p:nvPr/>
        </p:nvPicPr>
        <p:blipFill>
          <a:blip r:embed="rId2" cstate="print">
            <a:lum bright="20000" contrast="20000"/>
          </a:blip>
          <a:stretch>
            <a:fillRect/>
          </a:stretch>
        </p:blipFill>
        <p:spPr>
          <a:xfrm>
            <a:off x="0" y="3500438"/>
            <a:ext cx="4786314" cy="3357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20190318_142939.jpg"/>
          <p:cNvPicPr>
            <a:picLocks noChangeAspect="1"/>
          </p:cNvPicPr>
          <p:nvPr/>
        </p:nvPicPr>
        <p:blipFill>
          <a:blip r:embed="rId3" cstate="print">
            <a:lum bright="20000" contrast="30000"/>
          </a:blip>
          <a:stretch>
            <a:fillRect/>
          </a:stretch>
        </p:blipFill>
        <p:spPr>
          <a:xfrm>
            <a:off x="0" y="0"/>
            <a:ext cx="4714876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detsad-338333-1542057728.jpg"/>
          <p:cNvPicPr>
            <a:picLocks noChangeAspect="1"/>
          </p:cNvPicPr>
          <p:nvPr/>
        </p:nvPicPr>
        <p:blipFill>
          <a:blip r:embed="rId4">
            <a:lum bright="20000" contrast="20000"/>
          </a:blip>
          <a:srcRect t="5555" b="13333"/>
          <a:stretch>
            <a:fillRect/>
          </a:stretch>
        </p:blipFill>
        <p:spPr>
          <a:xfrm>
            <a:off x="4929190" y="3379643"/>
            <a:ext cx="4071934" cy="34783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detsad-836787-1478696964.jpg"/>
          <p:cNvPicPr>
            <a:picLocks noChangeAspect="1"/>
          </p:cNvPicPr>
          <p:nvPr/>
        </p:nvPicPr>
        <p:blipFill>
          <a:blip r:embed="rId5"/>
          <a:srcRect l="8333" t="24444" r="9821" b="22222"/>
          <a:stretch>
            <a:fillRect/>
          </a:stretch>
        </p:blipFill>
        <p:spPr>
          <a:xfrm>
            <a:off x="4714876" y="0"/>
            <a:ext cx="4429124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42844" y="3000372"/>
            <a:ext cx="4572032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МАСКИ -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43306" y="3286124"/>
            <a:ext cx="3112586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ОБОДКИ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s (4).jpg"/>
          <p:cNvPicPr>
            <a:picLocks noChangeAspect="1"/>
          </p:cNvPicPr>
          <p:nvPr/>
        </p:nvPicPr>
        <p:blipFill>
          <a:blip r:embed="rId3"/>
          <a:srcRect t="7162"/>
          <a:stretch>
            <a:fillRect/>
          </a:stretch>
        </p:blipFill>
        <p:spPr>
          <a:xfrm>
            <a:off x="6215073" y="2714620"/>
            <a:ext cx="2970709" cy="4143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571472" y="1000108"/>
            <a:ext cx="77867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Грим – искусство изменения лица актёра.</a:t>
            </a:r>
            <a:endParaRPr lang="ru-RU" sz="4800" b="1" dirty="0">
              <a:solidFill>
                <a:srgbClr val="0000CC"/>
              </a:solidFill>
            </a:endParaRPr>
          </a:p>
        </p:txBody>
      </p:sp>
      <p:pic>
        <p:nvPicPr>
          <p:cNvPr id="4" name="Рисунок 3" descr="грим мышка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714620"/>
            <a:ext cx="3107535" cy="4143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грим лисы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0364" y="2698007"/>
            <a:ext cx="3286148" cy="4159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грим карандаши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14686"/>
            <a:ext cx="2542086" cy="3643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карандаши.jpg"/>
          <p:cNvPicPr>
            <a:picLocks noChangeAspect="1"/>
          </p:cNvPicPr>
          <p:nvPr/>
        </p:nvPicPr>
        <p:blipFill>
          <a:blip r:embed="rId3"/>
          <a:srcRect l="9613" r="11885" b="8551"/>
          <a:stretch>
            <a:fillRect/>
          </a:stretch>
        </p:blipFill>
        <p:spPr>
          <a:xfrm>
            <a:off x="2571735" y="3286124"/>
            <a:ext cx="4605881" cy="3571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краски для тела.jpg"/>
          <p:cNvPicPr>
            <a:picLocks noChangeAspect="1"/>
          </p:cNvPicPr>
          <p:nvPr/>
        </p:nvPicPr>
        <p:blipFill>
          <a:blip r:embed="rId4"/>
          <a:srcRect l="20115" r="22413"/>
          <a:stretch>
            <a:fillRect/>
          </a:stretch>
        </p:blipFill>
        <p:spPr>
          <a:xfrm>
            <a:off x="6858016" y="1795525"/>
            <a:ext cx="2285984" cy="49681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0" y="0"/>
            <a:ext cx="885828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800" b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Виды грима:</a:t>
            </a:r>
          </a:p>
          <a:p>
            <a:pPr algn="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Краски</a:t>
            </a:r>
          </a:p>
          <a:p>
            <a:pPr algn="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лица</a:t>
            </a:r>
          </a:p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Карандаши 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Профессиональный</a:t>
            </a:r>
          </a:p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грима                театральный</a:t>
            </a:r>
          </a:p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грим</a:t>
            </a:r>
            <a:endParaRPr lang="ru-RU" sz="36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57166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Подручные средства для грима:</a:t>
            </a:r>
            <a:endParaRPr lang="ru-RU" sz="4400" b="1" dirty="0">
              <a:solidFill>
                <a:srgbClr val="8832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присыпка.jpg"/>
          <p:cNvPicPr>
            <a:picLocks noChangeAspect="1"/>
          </p:cNvPicPr>
          <p:nvPr/>
        </p:nvPicPr>
        <p:blipFill>
          <a:blip r:embed="rId2"/>
          <a:srcRect l="24637" r="23189"/>
          <a:stretch>
            <a:fillRect/>
          </a:stretch>
        </p:blipFill>
        <p:spPr>
          <a:xfrm>
            <a:off x="0" y="2214554"/>
            <a:ext cx="2428860" cy="4643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карандаши.jpg"/>
          <p:cNvPicPr>
            <a:picLocks noChangeAspect="1"/>
          </p:cNvPicPr>
          <p:nvPr/>
        </p:nvPicPr>
        <p:blipFill>
          <a:blip r:embed="rId3"/>
          <a:srcRect l="11382"/>
          <a:stretch>
            <a:fillRect/>
          </a:stretch>
        </p:blipFill>
        <p:spPr>
          <a:xfrm>
            <a:off x="2357422" y="2285992"/>
            <a:ext cx="3429024" cy="4572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948ca3af7fb7abceabdf23300ce8d50d.png"/>
          <p:cNvPicPr>
            <a:picLocks noChangeAspect="1"/>
          </p:cNvPicPr>
          <p:nvPr/>
        </p:nvPicPr>
        <p:blipFill>
          <a:blip r:embed="rId4"/>
          <a:srcRect l="15145" t="9375" r="17576" b="7291"/>
          <a:stretch>
            <a:fillRect/>
          </a:stretch>
        </p:blipFill>
        <p:spPr>
          <a:xfrm>
            <a:off x="5715008" y="2214554"/>
            <a:ext cx="3428991" cy="4643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0" y="1142984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  детская     косметические            тени</a:t>
            </a:r>
          </a:p>
          <a:p>
            <a:r>
              <a:rPr lang="ru-RU" sz="36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присыпка      карандаши           и румяна </a:t>
            </a:r>
            <a:endParaRPr lang="ru-RU" sz="3600" b="1" dirty="0">
              <a:solidFill>
                <a:srgbClr val="88323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85729"/>
            <a:ext cx="8715436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ПРАВИЛА УХОДА ЗА КОЖЕЙ ЛИЦА ПРИ НАНЕСЕНИИ ГРИМА:</a:t>
            </a:r>
          </a:p>
          <a:p>
            <a:pPr algn="ctr"/>
            <a:endParaRPr lang="ru-RU" sz="1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AutoNum type="arabicPeriod"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ЧИСТУЮ КОЖУ НАНЕСТИ ЖИРНЫЙ КРЕМ.</a:t>
            </a:r>
          </a:p>
          <a:p>
            <a:pPr marL="742950" indent="-742950">
              <a:buAutoNum type="arabicPeriod"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ИЗЛИШКИ КРЕМА ПРОМАКНУТЬ БУМАЖНОЙ САЛФЕТКОЙ.</a:t>
            </a:r>
          </a:p>
          <a:p>
            <a:pPr marL="742950" indent="-742950">
              <a:buAutoNum type="arabicPeriod" startAt="2"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НАНЕСТИ ГРИМ.</a:t>
            </a:r>
          </a:p>
          <a:p>
            <a:pPr marL="742950" indent="-742950">
              <a:buAutoNum type="arabicPeriod" startAt="2"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УБРАТЬ ГРИМ САЛФЕТКОЙ, СМОЧЕННОЙ ОЧИЩАЮЩИМ МОЛОЧКОМ.</a:t>
            </a:r>
          </a:p>
          <a:p>
            <a:pPr marL="742950" indent="-742950">
              <a:buAutoNum type="arabicPeriod" startAt="2"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УМЫТЬ ЛИЦО ТЁПЛОЙ ВОДОЙ С МЫЛОМ.</a:t>
            </a:r>
          </a:p>
          <a:p>
            <a:pPr marL="742950" indent="-742950">
              <a:buAutoNum type="arabicPeriod" startAt="2"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НАНЕСТИ НА ЧИСТУЮ КОЖУ УВЛЯЖНЯЮЩИЙ КРЕМ.</a:t>
            </a:r>
            <a:endParaRPr lang="ru-RU" sz="3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Font typeface="+mj-lt"/>
              <a:buAutoNum type="arabicPeriod"/>
            </a:pPr>
            <a:endParaRPr lang="ru-RU" sz="32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14291"/>
            <a:ext cx="914400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5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создания образа пожилого человека:</a:t>
            </a:r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85720" y="857232"/>
            <a:ext cx="4071966" cy="6123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прорисовать косметическим карандашом мимические морщины;</a:t>
            </a:r>
          </a:p>
          <a:p>
            <a:pPr>
              <a:buFontTx/>
              <a:buChar char="-"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затемнить щёчные впадины, область под глазами;</a:t>
            </a:r>
          </a:p>
          <a:p>
            <a:pPr>
              <a:buFontTx/>
              <a:buChar char="-"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женскому образу нарисовать румянами круглые щёки;</a:t>
            </a:r>
          </a:p>
          <a:p>
            <a:pPr>
              <a:buFontTx/>
              <a:buChar char="-"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мужскому образу усы , бороду и брови нарисовать чёрным карандашом, затем запудрить для эффекта седины.</a:t>
            </a:r>
          </a:p>
          <a:p>
            <a:endParaRPr lang="ru-RU" dirty="0"/>
          </a:p>
        </p:txBody>
      </p:sp>
      <p:pic>
        <p:nvPicPr>
          <p:cNvPr id="6" name="Рисунок 5" descr="IMG_20171201_160842.jpg"/>
          <p:cNvPicPr>
            <a:picLocks noChangeAspect="1"/>
          </p:cNvPicPr>
          <p:nvPr/>
        </p:nvPicPr>
        <p:blipFill>
          <a:blip r:embed="rId2" cstate="print"/>
          <a:srcRect t="13333" r="14073" b="22222"/>
          <a:stretch>
            <a:fillRect/>
          </a:stretch>
        </p:blipFill>
        <p:spPr>
          <a:xfrm>
            <a:off x="4143372" y="857232"/>
            <a:ext cx="2428892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20171201_161110.jpg"/>
          <p:cNvPicPr>
            <a:picLocks noChangeAspect="1"/>
          </p:cNvPicPr>
          <p:nvPr/>
        </p:nvPicPr>
        <p:blipFill>
          <a:blip r:embed="rId3" cstate="print"/>
          <a:srcRect t="4375" r="7500" b="24374"/>
          <a:stretch>
            <a:fillRect/>
          </a:stretch>
        </p:blipFill>
        <p:spPr>
          <a:xfrm>
            <a:off x="6562862" y="857232"/>
            <a:ext cx="2295400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20171201_163352.jpg"/>
          <p:cNvPicPr>
            <a:picLocks noChangeAspect="1"/>
          </p:cNvPicPr>
          <p:nvPr/>
        </p:nvPicPr>
        <p:blipFill>
          <a:blip r:embed="rId4" cstate="print"/>
          <a:srcRect b="8510"/>
          <a:stretch>
            <a:fillRect/>
          </a:stretch>
        </p:blipFill>
        <p:spPr>
          <a:xfrm>
            <a:off x="4143372" y="3500437"/>
            <a:ext cx="2286016" cy="27886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_20171201_163818.jpg"/>
          <p:cNvPicPr>
            <a:picLocks noChangeAspect="1"/>
          </p:cNvPicPr>
          <p:nvPr/>
        </p:nvPicPr>
        <p:blipFill>
          <a:blip r:embed="rId5" cstate="print"/>
          <a:srcRect l="11111" t="5208" r="11111" b="27083"/>
          <a:stretch>
            <a:fillRect/>
          </a:stretch>
        </p:blipFill>
        <p:spPr>
          <a:xfrm>
            <a:off x="6419496" y="3500438"/>
            <a:ext cx="2367345" cy="2747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1357298"/>
            <a:ext cx="3429024" cy="4601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закрасить кончик носа, придавая форму носа животного, </a:t>
            </a:r>
          </a:p>
          <a:p>
            <a:pPr>
              <a:buFontTx/>
              <a:buChar char="-"/>
            </a:pPr>
            <a:r>
              <a:rPr lang="ru-RU" sz="25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высветлить область между носом и верхней губой,</a:t>
            </a:r>
          </a:p>
          <a:p>
            <a:pPr>
              <a:buFontTx/>
              <a:buChar char="-"/>
            </a:pPr>
            <a:r>
              <a:rPr lang="ru-RU" sz="25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тёмным карандашом нарисовать рот и усы животного,</a:t>
            </a:r>
          </a:p>
          <a:p>
            <a:pPr>
              <a:buFontTx/>
              <a:buChar char="-"/>
            </a:pPr>
            <a:r>
              <a:rPr lang="ru-RU" sz="25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прорисовать форму глаз животного.</a:t>
            </a:r>
          </a:p>
          <a:p>
            <a:endParaRPr lang="ru-RU" dirty="0"/>
          </a:p>
        </p:txBody>
      </p:sp>
      <p:pic>
        <p:nvPicPr>
          <p:cNvPr id="3" name="Рисунок 2" descr="грим собачка.jpg"/>
          <p:cNvPicPr>
            <a:picLocks noChangeAspect="1"/>
          </p:cNvPicPr>
          <p:nvPr/>
        </p:nvPicPr>
        <p:blipFill>
          <a:blip r:embed="rId2" cstate="print">
            <a:lum bright="20000" contrast="10000"/>
          </a:blip>
          <a:srcRect t="8408"/>
          <a:stretch>
            <a:fillRect/>
          </a:stretch>
        </p:blipFill>
        <p:spPr>
          <a:xfrm>
            <a:off x="4000495" y="4000504"/>
            <a:ext cx="2164383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0" y="285728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создания образа животного:</a:t>
            </a:r>
            <a:endParaRPr lang="ru-RU" sz="4400" dirty="0"/>
          </a:p>
        </p:txBody>
      </p:sp>
      <p:pic>
        <p:nvPicPr>
          <p:cNvPr id="5" name="Рисунок 4" descr="IMG_20171201_155957.jpg"/>
          <p:cNvPicPr>
            <a:picLocks noChangeAspect="1"/>
          </p:cNvPicPr>
          <p:nvPr/>
        </p:nvPicPr>
        <p:blipFill>
          <a:blip r:embed="rId3" cstate="print">
            <a:lum bright="20000" contrast="10000"/>
          </a:blip>
          <a:srcRect l="6944" t="13541" r="11111" b="11458"/>
          <a:stretch>
            <a:fillRect/>
          </a:stretch>
        </p:blipFill>
        <p:spPr>
          <a:xfrm>
            <a:off x="3929058" y="1071546"/>
            <a:ext cx="2286016" cy="2789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20171201_160359.jpg"/>
          <p:cNvPicPr>
            <a:picLocks noChangeAspect="1"/>
          </p:cNvPicPr>
          <p:nvPr/>
        </p:nvPicPr>
        <p:blipFill>
          <a:blip r:embed="rId4" cstate="print"/>
          <a:srcRect l="11111" t="11458" r="9722" b="8333"/>
          <a:stretch>
            <a:fillRect/>
          </a:stretch>
        </p:blipFill>
        <p:spPr>
          <a:xfrm>
            <a:off x="6532443" y="3962881"/>
            <a:ext cx="2182961" cy="26808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20171201_160151.jpg"/>
          <p:cNvPicPr>
            <a:picLocks noChangeAspect="1"/>
          </p:cNvPicPr>
          <p:nvPr/>
        </p:nvPicPr>
        <p:blipFill>
          <a:blip r:embed="rId5" cstate="print">
            <a:lum bright="20000" contrast="10000"/>
          </a:blip>
          <a:srcRect l="5555" t="10416" r="6944" b="6250"/>
          <a:stretch>
            <a:fillRect/>
          </a:stretch>
        </p:blipFill>
        <p:spPr>
          <a:xfrm>
            <a:off x="6500826" y="1071546"/>
            <a:ext cx="2214546" cy="2812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57166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Для создания образа птицы:</a:t>
            </a:r>
            <a:endParaRPr lang="ru-RU" sz="4400" b="1" dirty="0">
              <a:solidFill>
                <a:srgbClr val="8832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2" y="1285860"/>
            <a:ext cx="3857652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3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косметическим карандашом плавно соединить кончик носа, верхние точки крыльев носа, середину переносицы;</a:t>
            </a:r>
          </a:p>
          <a:p>
            <a:pPr>
              <a:buFontTx/>
              <a:buChar char="-"/>
            </a:pPr>
            <a:r>
              <a:rPr lang="ru-RU" sz="23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раскрасить получившийся ромб цветом клюва птицы;</a:t>
            </a:r>
          </a:p>
          <a:p>
            <a:pPr>
              <a:buFontTx/>
              <a:buChar char="-"/>
            </a:pPr>
            <a:r>
              <a:rPr lang="ru-RU" sz="23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 удлинить линии бровей, нарисовать на их концах ресницы;</a:t>
            </a:r>
          </a:p>
          <a:p>
            <a:pPr>
              <a:buFontTx/>
              <a:buChar char="-"/>
            </a:pPr>
            <a:r>
              <a:rPr lang="ru-RU" sz="23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между бровями, на щеках и подбородке нарисовать перья по цвету птицы.</a:t>
            </a:r>
          </a:p>
          <a:p>
            <a:pPr>
              <a:buFontTx/>
              <a:buChar char="-"/>
            </a:pPr>
            <a:endParaRPr lang="ru-RU" sz="2400" b="1" dirty="0">
              <a:solidFill>
                <a:srgbClr val="8832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MG_20171201_161807.jpg"/>
          <p:cNvPicPr>
            <a:picLocks noChangeAspect="1"/>
          </p:cNvPicPr>
          <p:nvPr/>
        </p:nvPicPr>
        <p:blipFill>
          <a:blip r:embed="rId2" cstate="print"/>
          <a:srcRect l="18055" t="13541" b="18750"/>
          <a:stretch>
            <a:fillRect/>
          </a:stretch>
        </p:blipFill>
        <p:spPr>
          <a:xfrm>
            <a:off x="4143371" y="1142984"/>
            <a:ext cx="2399207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20171201_161854.jpg"/>
          <p:cNvPicPr>
            <a:picLocks noChangeAspect="1"/>
          </p:cNvPicPr>
          <p:nvPr/>
        </p:nvPicPr>
        <p:blipFill>
          <a:blip r:embed="rId3" cstate="print"/>
          <a:srcRect t="16666"/>
          <a:stretch>
            <a:fillRect/>
          </a:stretch>
        </p:blipFill>
        <p:spPr>
          <a:xfrm>
            <a:off x="6572264" y="1142984"/>
            <a:ext cx="2357436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20171201_162057.jpg"/>
          <p:cNvPicPr>
            <a:picLocks noChangeAspect="1"/>
          </p:cNvPicPr>
          <p:nvPr/>
        </p:nvPicPr>
        <p:blipFill>
          <a:blip r:embed="rId4" cstate="print"/>
          <a:srcRect t="12500" r="9722" b="9375"/>
          <a:stretch>
            <a:fillRect/>
          </a:stretch>
        </p:blipFill>
        <p:spPr>
          <a:xfrm>
            <a:off x="4143372" y="3929066"/>
            <a:ext cx="2395524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20171201_162239.jpg"/>
          <p:cNvPicPr>
            <a:picLocks noChangeAspect="1"/>
          </p:cNvPicPr>
          <p:nvPr/>
        </p:nvPicPr>
        <p:blipFill>
          <a:blip r:embed="rId5" cstate="print"/>
          <a:srcRect l="4166" t="10416" r="8333" b="12500"/>
          <a:stretch>
            <a:fillRect/>
          </a:stretch>
        </p:blipFill>
        <p:spPr>
          <a:xfrm>
            <a:off x="6572264" y="3910922"/>
            <a:ext cx="2357454" cy="27690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214290"/>
            <a:ext cx="8001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ОБРАЗЦЫ ГРИМА:</a:t>
            </a:r>
            <a:endParaRPr lang="ru-RU" sz="4800" b="1" dirty="0">
              <a:solidFill>
                <a:srgbClr val="8832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грим волк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14489"/>
            <a:ext cx="5025673" cy="5143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грим волка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1643050"/>
            <a:ext cx="4143372" cy="5214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857356" y="1000108"/>
            <a:ext cx="5429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ВОЛЧОНОК</a:t>
            </a:r>
            <a:endParaRPr lang="ru-RU" sz="4000" b="1" dirty="0">
              <a:solidFill>
                <a:srgbClr val="88323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214290"/>
            <a:ext cx="8001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ОБРАЗЦЫ ГРИМА:</a:t>
            </a:r>
            <a:endParaRPr lang="ru-RU" sz="4800" b="1" dirty="0">
              <a:solidFill>
                <a:srgbClr val="8832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грим волк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41825"/>
            <a:ext cx="5025673" cy="4816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грим волка2.jpg"/>
          <p:cNvPicPr>
            <a:picLocks noChangeAspect="1"/>
          </p:cNvPicPr>
          <p:nvPr/>
        </p:nvPicPr>
        <p:blipFill>
          <a:blip r:embed="rId3"/>
          <a:srcRect b="8219"/>
          <a:stretch>
            <a:fillRect/>
          </a:stretch>
        </p:blipFill>
        <p:spPr>
          <a:xfrm>
            <a:off x="5000628" y="2071654"/>
            <a:ext cx="4143372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857356" y="1000108"/>
            <a:ext cx="5429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ЗАЙЧОНОК</a:t>
            </a:r>
            <a:endParaRPr lang="ru-RU" sz="4000" b="1" dirty="0">
              <a:solidFill>
                <a:srgbClr val="88323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214290"/>
            <a:ext cx="8001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ОБРАЗЦЫ ГРИМА:</a:t>
            </a:r>
            <a:endParaRPr lang="ru-RU" sz="4800" b="1" dirty="0">
              <a:solidFill>
                <a:srgbClr val="8832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грим волк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798" y="1714489"/>
            <a:ext cx="3626077" cy="5143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грим волка2.jpg"/>
          <p:cNvPicPr>
            <a:picLocks noChangeAspect="1"/>
          </p:cNvPicPr>
          <p:nvPr/>
        </p:nvPicPr>
        <p:blipFill>
          <a:blip r:embed="rId3"/>
          <a:srcRect l="13793" r="13792"/>
          <a:stretch>
            <a:fillRect/>
          </a:stretch>
        </p:blipFill>
        <p:spPr>
          <a:xfrm>
            <a:off x="4714876" y="1690733"/>
            <a:ext cx="4000496" cy="51672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857356" y="1000108"/>
            <a:ext cx="5429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КОШЕЧКА</a:t>
            </a:r>
            <a:endParaRPr lang="ru-RU" sz="4000" b="1" dirty="0">
              <a:solidFill>
                <a:srgbClr val="88323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214290"/>
            <a:ext cx="8001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ОБРАЗЦЫ ГРИМА:</a:t>
            </a:r>
            <a:endParaRPr lang="ru-RU" sz="4800" b="1" dirty="0">
              <a:solidFill>
                <a:srgbClr val="8832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грим волка.jpg"/>
          <p:cNvPicPr>
            <a:picLocks noChangeAspect="1"/>
          </p:cNvPicPr>
          <p:nvPr/>
        </p:nvPicPr>
        <p:blipFill>
          <a:blip r:embed="rId2"/>
          <a:srcRect l="18478" r="21820"/>
          <a:stretch>
            <a:fillRect/>
          </a:stretch>
        </p:blipFill>
        <p:spPr>
          <a:xfrm>
            <a:off x="214282" y="1635048"/>
            <a:ext cx="4362795" cy="5222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грим волка2.jpg"/>
          <p:cNvPicPr>
            <a:picLocks noChangeAspect="1"/>
          </p:cNvPicPr>
          <p:nvPr/>
        </p:nvPicPr>
        <p:blipFill>
          <a:blip r:embed="rId3"/>
          <a:srcRect l="15517" r="12068"/>
          <a:stretch>
            <a:fillRect/>
          </a:stretch>
        </p:blipFill>
        <p:spPr>
          <a:xfrm>
            <a:off x="4497052" y="1571612"/>
            <a:ext cx="4646949" cy="5286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00034" y="1000108"/>
            <a:ext cx="79296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ЦЫПЛЁНОК,              КУРОЧКА</a:t>
            </a:r>
            <a:endParaRPr lang="ru-RU" sz="4000" b="1" dirty="0">
              <a:solidFill>
                <a:srgbClr val="88323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214290"/>
            <a:ext cx="8001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ОБРАЗЦЫ ГРИМА:</a:t>
            </a:r>
            <a:endParaRPr lang="ru-RU" sz="4800" b="1" dirty="0">
              <a:solidFill>
                <a:srgbClr val="8832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грим волка.jpg"/>
          <p:cNvPicPr>
            <a:picLocks noChangeAspect="1"/>
          </p:cNvPicPr>
          <p:nvPr/>
        </p:nvPicPr>
        <p:blipFill>
          <a:blip r:embed="rId2"/>
          <a:srcRect b="39665"/>
          <a:stretch>
            <a:fillRect/>
          </a:stretch>
        </p:blipFill>
        <p:spPr>
          <a:xfrm>
            <a:off x="0" y="1964961"/>
            <a:ext cx="4857752" cy="48930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грим волка2.jpg"/>
          <p:cNvPicPr>
            <a:picLocks noChangeAspect="1"/>
          </p:cNvPicPr>
          <p:nvPr/>
        </p:nvPicPr>
        <p:blipFill>
          <a:blip r:embed="rId3"/>
          <a:srcRect l="24194"/>
          <a:stretch>
            <a:fillRect/>
          </a:stretch>
        </p:blipFill>
        <p:spPr>
          <a:xfrm>
            <a:off x="4716501" y="2000241"/>
            <a:ext cx="4427499" cy="4857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857356" y="1000108"/>
            <a:ext cx="5429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МЕДВЕДЬ</a:t>
            </a:r>
            <a:endParaRPr lang="ru-RU" sz="4000" b="1" dirty="0">
              <a:solidFill>
                <a:srgbClr val="88323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214290"/>
            <a:ext cx="8001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ОБРАЗЦЫ ГРИМА:</a:t>
            </a:r>
            <a:endParaRPr lang="ru-RU" sz="4800" b="1" dirty="0">
              <a:solidFill>
                <a:srgbClr val="8832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грим волк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1635048"/>
            <a:ext cx="3779505" cy="5222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грим волка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1543676"/>
            <a:ext cx="5000628" cy="5314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0" y="1000108"/>
            <a:ext cx="8215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883230"/>
                </a:solidFill>
                <a:latin typeface="Times New Roman" pitchFamily="18" charset="0"/>
                <a:cs typeface="Times New Roman" pitchFamily="18" charset="0"/>
              </a:rPr>
              <a:t>  ЛЯГУШОНОК,              СВИНКА</a:t>
            </a:r>
            <a:endParaRPr lang="ru-RU" sz="4000" b="1" dirty="0">
              <a:solidFill>
                <a:srgbClr val="88323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350</TotalTime>
  <Words>294</Words>
  <PresentationFormat>Экран (4:3)</PresentationFormat>
  <Paragraphs>57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Неля</cp:lastModifiedBy>
  <cp:revision>34</cp:revision>
  <dcterms:created xsi:type="dcterms:W3CDTF">2017-11-29T10:23:27Z</dcterms:created>
  <dcterms:modified xsi:type="dcterms:W3CDTF">2019-03-20T12:26:23Z</dcterms:modified>
</cp:coreProperties>
</file>