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04" r:id="rId2"/>
    <p:sldId id="272" r:id="rId3"/>
    <p:sldId id="259" r:id="rId4"/>
    <p:sldId id="291" r:id="rId5"/>
    <p:sldId id="269" r:id="rId6"/>
    <p:sldId id="268" r:id="rId7"/>
    <p:sldId id="292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273" r:id="rId19"/>
    <p:sldId id="270" r:id="rId20"/>
    <p:sldId id="293" r:id="rId21"/>
    <p:sldId id="305" r:id="rId2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CAF62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7" autoAdjust="0"/>
    <p:restoredTop sz="94615" autoAdjust="0"/>
  </p:normalViewPr>
  <p:slideViewPr>
    <p:cSldViewPr>
      <p:cViewPr varScale="1">
        <p:scale>
          <a:sx n="47" d="100"/>
          <a:sy n="47" d="100"/>
        </p:scale>
        <p:origin x="-61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8910" y="304800"/>
            <a:ext cx="5318521" cy="2793906"/>
          </a:xfrm>
        </p:spPr>
        <p:txBody>
          <a:bodyPr rtlCol="0" anchor="b">
            <a:normAutofit/>
          </a:bodyPr>
          <a:lstStyle>
            <a:lvl1pPr algn="l" rtl="0">
              <a:lnSpc>
                <a:spcPct val="80000"/>
              </a:lnSpc>
              <a:defRPr sz="66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8910" y="3108804"/>
            <a:ext cx="5318521" cy="8382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2/20/2019</a:t>
            </a:fld>
            <a:endParaRPr lang="en-US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2/20/2019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85010" y="1600201"/>
            <a:ext cx="4800601" cy="2486025"/>
          </a:xfrm>
        </p:spPr>
        <p:txBody>
          <a:bodyPr rtlCol="0" anchor="b">
            <a:normAutofit/>
          </a:bodyPr>
          <a:lstStyle>
            <a:lvl1pPr algn="l" rtl="0">
              <a:defRPr sz="52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3885009" y="4105029"/>
            <a:ext cx="4800601" cy="914400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2000">
                <a:solidFill>
                  <a:schemeClr val="accent2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2/20/2019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656160" y="1600200"/>
            <a:ext cx="3429000" cy="4114800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56610" y="1600200"/>
            <a:ext cx="3429000" cy="4114800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2/20/2019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56160" y="1600200"/>
            <a:ext cx="3429000" cy="823912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656160" y="2505075"/>
            <a:ext cx="3429000" cy="3337560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56610" y="1600200"/>
            <a:ext cx="3429000" cy="823912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256610" y="2505075"/>
            <a:ext cx="3429000" cy="3337560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2/20/2019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2/20/2019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2/20/2019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8209" y="2277477"/>
            <a:ext cx="2057401" cy="2322178"/>
          </a:xfrm>
        </p:spPr>
        <p:txBody>
          <a:bodyPr rtlCol="0" anchor="b">
            <a:normAutofit/>
          </a:bodyPr>
          <a:lstStyle>
            <a:lvl1pPr algn="l" rtl="0">
              <a:defRPr sz="2600">
                <a:solidFill>
                  <a:schemeClr val="accent2"/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0360" y="533400"/>
            <a:ext cx="5143500" cy="48006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8211" y="4583188"/>
            <a:ext cx="2057400" cy="1131813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000"/>
              </a:spcBef>
              <a:buNone/>
              <a:defRPr sz="14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2/20/2019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8209" y="2277477"/>
            <a:ext cx="2057401" cy="2322178"/>
          </a:xfrm>
        </p:spPr>
        <p:txBody>
          <a:bodyPr rtlCol="0" anchor="b">
            <a:normAutofit/>
          </a:bodyPr>
          <a:lstStyle>
            <a:lvl1pPr algn="l" rtl="0">
              <a:defRPr sz="2600">
                <a:solidFill>
                  <a:schemeClr val="accent2"/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70359" y="533400"/>
            <a:ext cx="51435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1056084" y="647700"/>
            <a:ext cx="4972050" cy="4572000"/>
          </a:xfrm>
          <a:prstGeom prst="roundRect">
            <a:avLst>
              <a:gd name="adj" fmla="val 3725"/>
            </a:avLst>
          </a:prstGeom>
        </p:spPr>
        <p:txBody>
          <a:bodyPr tIns="914400"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8211" y="4583188"/>
            <a:ext cx="2057400" cy="1131813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000"/>
              </a:spcBef>
              <a:buNone/>
              <a:defRPr sz="14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2/20/2019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2/20/2019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8761" y="304801"/>
            <a:ext cx="1286850" cy="5410200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657350" y="304801"/>
            <a:ext cx="5627111" cy="5410200"/>
          </a:xfrm>
        </p:spPr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2/20/2019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99497733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6160" y="304800"/>
            <a:ext cx="702945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/>
              <a:t>Стиль образца заголовка</a:t>
            </a:r>
            <a:endParaRPr dirty="0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656160" y="1600200"/>
            <a:ext cx="702945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90182" y="6505078"/>
            <a:ext cx="723027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2/20/2019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960120" y="6505078"/>
            <a:ext cx="5157311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85611" y="6280299"/>
            <a:ext cx="40004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1100" b="1">
                <a:solidFill>
                  <a:srgbClr val="AB3C19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6;.&#1089;&#1086;&#1073;&#1088;%20&#1055;&#1077;&#1076;&#1089;&#1086;&#1074;&#1077;&#1090;\&#1052;&#1040;&#1058;&#1045;&#1056;&#1048;&#1040;&#1051;\lyubimy_papa.mp3" TargetMode="Externa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F:\&#1056;.&#1089;&#1086;&#1073;&#1088;%20&#1055;&#1077;&#1076;&#1089;&#1086;&#1074;&#1077;&#1090;\&#1052;&#1040;&#1058;&#1045;&#1056;&#1048;&#1040;&#1051;\moy_papa.mp3" TargetMode="External"/><Relationship Id="rId1" Type="http://schemas.openxmlformats.org/officeDocument/2006/relationships/audio" Target="file:///F:\&#1056;.&#1089;&#1086;&#1073;&#1088;%20&#1055;&#1077;&#1076;&#1089;&#1086;&#1074;&#1077;&#1090;\&#1052;&#1040;&#1058;&#1045;&#1056;&#1048;&#1040;&#1051;\&#1092;&#1072;&#1085;&#1092;&#1072;&#1088;&#1099;.mp3" TargetMode="Externa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6;.&#1089;&#1086;&#1073;&#1088;%20&#1055;&#1077;&#1076;&#1089;&#1086;&#1074;&#1077;&#1090;\&#1052;&#1040;&#1058;&#1045;&#1056;&#1048;&#1040;&#1051;\&#1092;&#1072;&#1085;&#1092;&#1072;&#1088;&#1099;.mp3" TargetMode="Externa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6;.&#1089;&#1086;&#1073;&#1088;%20&#1055;&#1077;&#1076;&#1089;&#1086;&#1074;&#1077;&#1090;\&#1052;&#1040;&#1058;&#1045;&#1056;&#1048;&#1040;&#1051;\&#1092;&#1072;&#1085;&#1092;&#1072;&#1088;&#1099;.mp3" TargetMode="Externa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F:\&#1056;.&#1089;&#1086;&#1073;&#1088;%20&#1055;&#1077;&#1076;&#1089;&#1086;&#1074;&#1077;&#1090;\&#1052;&#1040;&#1058;&#1045;&#1056;&#1048;&#1040;&#1051;\my-katalis-na-kon-kah-bez-nazvaniya.mp3" TargetMode="External"/><Relationship Id="rId1" Type="http://schemas.openxmlformats.org/officeDocument/2006/relationships/audio" Target="file:///F:\&#1056;.&#1089;&#1086;&#1073;&#1088;%20&#1055;&#1077;&#1076;&#1089;&#1086;&#1074;&#1077;&#1090;\&#1052;&#1040;&#1058;&#1045;&#1056;&#1048;&#1040;&#1051;\&#1092;&#1072;&#1085;&#1092;&#1072;&#1088;&#1099;.mp3" TargetMode="Externa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&#1056;.&#1089;&#1086;&#1073;&#1088;%20&#1055;&#1077;&#1076;&#1089;&#1086;&#1074;&#1077;&#1090;\&#1052;&#1040;&#1058;&#1045;&#1056;&#1048;&#1040;&#1051;\&#1074;&#1080;&#1076;&#1077;&#1086;&#1084;&#1072;&#1090;&#1077;&#1088;&#1080;&#1072;&#1083;\20181116_114545.mp4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&#1056;.&#1089;&#1086;&#1073;&#1088;%20&#1055;&#1077;&#1076;&#1089;&#1086;&#1074;&#1077;&#1090;\&#1052;&#1040;&#1058;&#1045;&#1056;&#1048;&#1040;&#1051;\&#1074;&#1080;&#1076;&#1077;&#1086;&#1084;&#1072;&#1090;&#1077;&#1088;&#1080;&#1072;&#1083;\20181116_114719.mp4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&#1056;.&#1089;&#1086;&#1073;&#1088;%20&#1055;&#1077;&#1076;&#1089;&#1086;&#1074;&#1077;&#1090;\&#1052;&#1040;&#1058;&#1045;&#1056;&#1048;&#1040;&#1051;\&#1074;&#1080;&#1076;&#1077;&#1086;&#1084;&#1072;&#1090;&#1077;&#1088;&#1080;&#1072;&#1083;\20181116_114912.mp4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&#1056;.&#1089;&#1086;&#1073;&#1088;%20&#1055;&#1077;&#1076;&#1089;&#1086;&#1074;&#1077;&#1090;\&#1052;&#1040;&#1058;&#1045;&#1056;&#1048;&#1040;&#1051;\&#1074;&#1080;&#1076;&#1077;&#1086;&#1084;&#1072;&#1090;&#1077;&#1088;&#1080;&#1072;&#1083;\20181116_115701.mp4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&#1056;.&#1089;&#1086;&#1073;&#1088;%20&#1055;&#1077;&#1076;&#1089;&#1086;&#1074;&#1077;&#1090;\&#1052;&#1040;&#1058;&#1045;&#1056;&#1048;&#1040;&#1051;\&#1074;&#1080;&#1076;&#1077;&#1086;&#1084;&#1072;&#1090;&#1077;&#1088;&#1080;&#1072;&#1083;\20181116_120138.mp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&#1056;.&#1089;&#1086;&#1073;&#1088;%20&#1055;&#1077;&#1076;&#1089;&#1086;&#1074;&#1077;&#1090;\&#1052;&#1040;&#1058;&#1045;&#1056;&#1048;&#1040;&#1051;\&#1074;&#1080;&#1076;&#1077;&#1086;&#1084;&#1072;&#1090;&#1077;&#1088;&#1080;&#1072;&#1083;\20181122_165231.mp4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&#1056;.&#1089;&#1086;&#1073;&#1088;%20&#1055;&#1077;&#1076;&#1089;&#1086;&#1074;&#1077;&#1090;\&#1052;&#1040;&#1058;&#1045;&#1056;&#1048;&#1040;&#1051;\&#1074;&#1080;&#1076;&#1077;&#1086;&#1084;&#1072;&#1090;&#1077;&#1088;&#1080;&#1072;&#1083;\20181122_165513.mp4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&#1056;.&#1089;&#1086;&#1073;&#1088;%20&#1055;&#1077;&#1076;&#1089;&#1086;&#1074;&#1077;&#1090;\&#1052;&#1040;&#1058;&#1045;&#1056;&#1048;&#1040;&#1051;\&#1074;&#1080;&#1076;&#1077;&#1086;&#1084;&#1072;&#1090;&#1077;&#1088;&#1080;&#1072;&#1083;\20181122_173343.mp4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&#1056;.&#1089;&#1086;&#1073;&#1088;%20&#1055;&#1077;&#1076;&#1089;&#1086;&#1074;&#1077;&#1090;\&#1052;&#1040;&#1058;&#1045;&#1056;&#1048;&#1040;&#1051;\&#1074;&#1080;&#1076;&#1077;&#1086;&#1084;&#1072;&#1090;&#1077;&#1088;&#1080;&#1072;&#1083;\20181123_091717.mp4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&#1056;.&#1089;&#1086;&#1073;&#1088;%20&#1055;&#1077;&#1076;&#1089;&#1086;&#1074;&#1077;&#1090;\&#1052;&#1040;&#1058;&#1045;&#1056;&#1048;&#1040;&#1051;\&#1074;&#1080;&#1076;&#1077;&#1086;&#1084;&#1072;&#1090;&#1077;&#1088;&#1080;&#1072;&#1083;\20181123_091423.mp4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file:///F:\&#1056;.&#1089;&#1086;&#1073;&#1088;%20&#1055;&#1077;&#1076;&#1089;&#1086;&#1074;&#1077;&#1090;\&#1052;&#1040;&#1058;&#1045;&#1056;&#1048;&#1040;&#1051;\&#1079;&#1072;&#1076;&#1072;&#1085;&#1080;&#1077;%20&#1087;&#1086;&#1089;&#1090;&#1072;&#1074;&#1100;%20&#1076;&#1080;&#1072;&#1075;&#1085;&#1086;&#1079;\&#1057;&#1085;&#1086;&#1074;&#1072;%20&#1079;&#1072;&#1084;&#1077;&#1088;&#1083;&#1086;%20&#1074;&#1089;&#1105;%20&#1076;&#1086;%20&#1088;&#1072;&#1089;&#1089;&#1074;&#1077;&#1090;&#1072;.mp3" TargetMode="External"/><Relationship Id="rId13" Type="http://schemas.openxmlformats.org/officeDocument/2006/relationships/image" Target="../media/image19.png"/><Relationship Id="rId3" Type="http://schemas.openxmlformats.org/officeDocument/2006/relationships/audio" Target="file:///F:\&#1056;.&#1089;&#1086;&#1073;&#1088;%20&#1055;&#1077;&#1076;&#1089;&#1086;&#1074;&#1077;&#1090;\&#1052;&#1040;&#1058;&#1045;&#1056;&#1048;&#1040;&#1051;\&#1079;&#1072;&#1076;&#1072;&#1085;&#1080;&#1077;%20&#1087;&#1086;&#1089;&#1090;&#1072;&#1074;&#1100;%20&#1076;&#1080;&#1072;&#1075;&#1085;&#1086;&#1079;\&#1047;&#1072;&#1084;&#1077;&#1083;&#1072;%20&#1084;&#1077;&#1090;&#1077;&#1083;&#1100;%20&#1076;&#1086;&#1088;&#1086;&#1075;&#1080;.mp3" TargetMode="External"/><Relationship Id="rId7" Type="http://schemas.openxmlformats.org/officeDocument/2006/relationships/audio" Target="file:///F:\&#1056;.&#1089;&#1086;&#1073;&#1088;%20&#1055;&#1077;&#1076;&#1089;&#1086;&#1074;&#1077;&#1090;\&#1052;&#1040;&#1058;&#1045;&#1056;&#1048;&#1040;&#1051;\&#1079;&#1072;&#1076;&#1072;&#1085;&#1080;&#1077;%20&#1087;&#1086;&#1089;&#1090;&#1072;&#1074;&#1100;%20&#1076;&#1080;&#1072;&#1075;&#1085;&#1086;&#1079;\&#1056;&#1099;&#1078;&#1080;&#1081;%20&#1082;&#1086;&#1085;&#1100;.mp3" TargetMode="External"/><Relationship Id="rId12" Type="http://schemas.openxmlformats.org/officeDocument/2006/relationships/image" Target="../media/image22.jpeg"/><Relationship Id="rId17" Type="http://schemas.openxmlformats.org/officeDocument/2006/relationships/image" Target="../media/image9.png"/><Relationship Id="rId2" Type="http://schemas.openxmlformats.org/officeDocument/2006/relationships/audio" Target="file:///F:\&#1056;.&#1089;&#1086;&#1073;&#1088;%20&#1055;&#1077;&#1076;&#1089;&#1086;&#1074;&#1077;&#1090;\&#1052;&#1040;&#1058;&#1045;&#1056;&#1048;&#1040;&#1051;\&#1079;&#1072;&#1076;&#1072;&#1085;&#1080;&#1077;%20&#1087;&#1086;&#1089;&#1090;&#1072;&#1074;&#1100;%20&#1076;&#1080;&#1072;&#1075;&#1085;&#1086;&#1079;\&#1042;&#1072;&#1083;&#1077;&#1085;&#1082;&#1080;.mp3" TargetMode="External"/><Relationship Id="rId16" Type="http://schemas.openxmlformats.org/officeDocument/2006/relationships/image" Target="../media/image25.png"/><Relationship Id="rId1" Type="http://schemas.openxmlformats.org/officeDocument/2006/relationships/audio" Target="file:///F:\&#1056;.&#1089;&#1086;&#1073;&#1088;%20&#1055;&#1077;&#1076;&#1089;&#1086;&#1074;&#1077;&#1090;\&#1052;&#1040;&#1058;&#1045;&#1056;&#1048;&#1040;&#1051;\&#1092;&#1072;&#1085;&#1092;&#1072;&#1088;&#1099;.mp3" TargetMode="External"/><Relationship Id="rId6" Type="http://schemas.openxmlformats.org/officeDocument/2006/relationships/audio" Target="file:///F:\&#1056;.&#1089;&#1086;&#1073;&#1088;%20&#1055;&#1077;&#1076;&#1089;&#1086;&#1074;&#1077;&#1090;\&#1052;&#1040;&#1058;&#1045;&#1056;&#1048;&#1040;&#1051;\&#1079;&#1072;&#1076;&#1072;&#1085;&#1080;&#1077;%20&#1087;&#1086;&#1089;&#1090;&#1072;&#1074;&#1100;%20&#1076;&#1080;&#1072;&#1075;&#1085;&#1086;&#1079;\&#1054;&#1088;&#1072;&#1085;&#1078;&#1077;&#1074;&#1086;&#1077;%20&#1089;&#1086;&#1083;&#1085;&#1094;&#1077;.mp3" TargetMode="External"/><Relationship Id="rId11" Type="http://schemas.openxmlformats.org/officeDocument/2006/relationships/slideLayout" Target="../slideLayouts/slideLayout7.xml"/><Relationship Id="rId5" Type="http://schemas.openxmlformats.org/officeDocument/2006/relationships/audio" Target="file:///F:\&#1056;.&#1089;&#1086;&#1073;&#1088;%20&#1055;&#1077;&#1076;&#1089;&#1086;&#1074;&#1077;&#1090;\&#1052;&#1040;&#1058;&#1045;&#1056;&#1048;&#1040;&#1051;\&#1079;&#1072;&#1076;&#1072;&#1085;&#1080;&#1077;%20&#1087;&#1086;&#1089;&#1090;&#1072;&#1074;&#1100;%20&#1076;&#1080;&#1072;&#1075;&#1085;&#1086;&#1079;\&#1048;%20&#1082;&#1090;&#1086;%20&#1077;&#1075;&#1086;%20&#1079;&#1090;&#1085;&#1072;.mp3" TargetMode="External"/><Relationship Id="rId15" Type="http://schemas.openxmlformats.org/officeDocument/2006/relationships/image" Target="../media/image24.png"/><Relationship Id="rId10" Type="http://schemas.openxmlformats.org/officeDocument/2006/relationships/audio" Target="file:///F:\&#1056;.&#1089;&#1086;&#1073;&#1088;%20&#1055;&#1077;&#1076;&#1089;&#1086;&#1074;&#1077;&#1090;\&#1052;&#1040;&#1058;&#1045;&#1056;&#1048;&#1040;&#1051;\&#1079;&#1072;&#1076;&#1072;&#1085;&#1080;&#1077;%20&#1087;&#1086;&#1089;&#1090;&#1072;&#1074;&#1100;%20&#1076;&#1080;&#1072;&#1075;&#1085;&#1086;&#1079;\&#1059;&#1095;&#1082;&#1091;&#1076;&#1091;&#1082;.mp3" TargetMode="External"/><Relationship Id="rId4" Type="http://schemas.openxmlformats.org/officeDocument/2006/relationships/audio" Target="file:///F:\&#1056;.&#1089;&#1086;&#1073;&#1088;%20&#1055;&#1077;&#1076;&#1089;&#1086;&#1074;&#1077;&#1090;\&#1052;&#1040;&#1058;&#1045;&#1056;&#1048;&#1040;&#1051;\&#1079;&#1072;&#1076;&#1072;&#1085;&#1080;&#1077;%20&#1087;&#1086;&#1089;&#1090;&#1072;&#1074;&#1100;%20&#1076;&#1080;&#1072;&#1075;&#1085;&#1086;&#1079;\&#1047;&#1072;&#1095;&#1077;&#1084;.mp3" TargetMode="External"/><Relationship Id="rId9" Type="http://schemas.openxmlformats.org/officeDocument/2006/relationships/audio" Target="file:///F:\&#1056;.&#1089;&#1086;&#1073;&#1088;%20&#1055;&#1077;&#1076;&#1089;&#1086;&#1074;&#1077;&#1090;\&#1052;&#1040;&#1058;&#1045;&#1056;&#1048;&#1040;&#1051;\&#1079;&#1072;&#1076;&#1072;&#1085;&#1080;&#1077;%20&#1087;&#1086;&#1089;&#1090;&#1072;&#1074;&#1100;%20&#1076;&#1080;&#1072;&#1075;&#1085;&#1086;&#1079;\&#1058;&#1099;%20&#1084;&#1085;&#1077;%20&#1085;&#1077;%20&#1089;&#1085;&#1080;&#1096;&#1100;&#1089;&#1103;.mp3" TargetMode="External"/><Relationship Id="rId1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6;.&#1089;&#1086;&#1073;&#1088;%20&#1055;&#1077;&#1076;&#1089;&#1086;&#1074;&#1077;&#1090;\&#1052;&#1040;&#1058;&#1045;&#1056;&#1048;&#1040;&#1051;\&#1051;&#1072;&#1076;&#1091;&#1096;&#1082;&#1080;%20-%20_&#1052;&#1086;&#1081;%20&#1087;&#1072;&#1087;&#1072;%20&#1089;&#1072;&#1084;&#1099;&#1081;%20&#1083;&#1091;&#1095;&#1096;&#1080;&#1081;_%20(&#1072;&#1074;&#1090;&#1086;&#1088;%20&#1089;&#1083;&#1086;&#1074;%20&#1080;%20&#1084;&#1091;&#1079;&#1099;&#1082;&#1080;%20&#1057;&#1077;&#1088;&#1075;&#1077;&#1081;%20&#1048;&#1083;&#1100;&#1080;&#1085;).mp3" TargetMode="Externa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457200"/>
            <a:ext cx="6781800" cy="2667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Викторина </a:t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«Мой папа – лучший тренер!»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1" y="3429000"/>
            <a:ext cx="4571999" cy="31242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Мастер-класс по нетрадиционной работе с родителями.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Автор: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 </a:t>
            </a:r>
          </a:p>
          <a:p>
            <a:pPr algn="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МБДОУ детского сада №6</a:t>
            </a:r>
          </a:p>
          <a:p>
            <a:pPr algn="r"/>
            <a:r>
              <a:rPr lang="ru-RU" sz="36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Костюкова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Н.Н.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ама доктор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2134" y="-86553"/>
            <a:ext cx="9251126" cy="6944553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Tulip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3513" y="1036900"/>
            <a:ext cx="6863687" cy="58211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TextBox 5"/>
          <p:cNvSpPr txBox="1"/>
          <p:nvPr/>
        </p:nvSpPr>
        <p:spPr>
          <a:xfrm>
            <a:off x="0" y="30480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МОЙ ПАПА – ЛУЧШИЙ ТРЕНЕР!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lyubimy_pap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7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плочённость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7" y="0"/>
            <a:ext cx="9090043" cy="618256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TextBox 2"/>
          <p:cNvSpPr txBox="1"/>
          <p:nvPr/>
        </p:nvSpPr>
        <p:spPr>
          <a:xfrm>
            <a:off x="2362200" y="2286000"/>
            <a:ext cx="3733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ВМЕСТЕ МЫ – СИЛА!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фанфар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  <p:pic>
        <p:nvPicPr>
          <p:cNvPr id="10" name="moy_papa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tretch>
            <a:fillRect/>
          </a:stretch>
        </p:blipFill>
        <p:spPr>
          <a:xfrm>
            <a:off x="6096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3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8681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20000" showWhenStopped="0"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ладошки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фанфар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0" y="6248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атл.jpg"/>
          <p:cNvPicPr>
            <a:picLocks noChangeAspect="1"/>
          </p:cNvPicPr>
          <p:nvPr/>
        </p:nvPicPr>
        <p:blipFill>
          <a:blip r:embed="rId3"/>
          <a:srcRect b="5556"/>
          <a:stretch>
            <a:fillRect/>
          </a:stretch>
        </p:blipFill>
        <p:spPr>
          <a:xfrm>
            <a:off x="-50241" y="0"/>
            <a:ext cx="924448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52800" y="2590800"/>
            <a:ext cx="2743200" cy="21852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ВИДЫ СПОРТА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фанфар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3048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3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оньки.jpg"/>
          <p:cNvPicPr>
            <a:picLocks noChangeAspect="1"/>
          </p:cNvPicPr>
          <p:nvPr/>
        </p:nvPicPr>
        <p:blipFill>
          <a:blip r:embed="rId4"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фанфар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381000" y="6553200"/>
            <a:ext cx="304800" cy="304800"/>
          </a:xfrm>
          <a:prstGeom prst="rect">
            <a:avLst/>
          </a:prstGeom>
        </p:spPr>
      </p:pic>
      <p:pic>
        <p:nvPicPr>
          <p:cNvPr id="8" name="my-katalis-na-kon-kah-bez-nazvaniya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tretch>
            <a:fillRect/>
          </a:stretch>
        </p:blipFill>
        <p:spPr>
          <a:xfrm>
            <a:off x="9906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3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2900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181116_114545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181116_114719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181116_114912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181116_115701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181116_120138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181122_165231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181122_165513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181122_173343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181123_091717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181123_091423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стами р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919842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cc08266a66417f508f049a0fa4cbda83.jpg"/>
          <p:cNvPicPr>
            <a:picLocks noChangeAspect="1"/>
          </p:cNvPicPr>
          <p:nvPr/>
        </p:nvPicPr>
        <p:blipFill>
          <a:blip r:embed="rId12"/>
          <a:srcRect l="11231" r="25077"/>
          <a:stretch>
            <a:fillRect/>
          </a:stretch>
        </p:blipFill>
        <p:spPr>
          <a:xfrm>
            <a:off x="1600200" y="531928"/>
            <a:ext cx="5334000" cy="632607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7" name="TextBox 16"/>
          <p:cNvSpPr txBox="1"/>
          <p:nvPr/>
        </p:nvSpPr>
        <p:spPr>
          <a:xfrm>
            <a:off x="1828800" y="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ВАШ ДИАГНОЗ…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фанфар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3"/>
          <a:stretch>
            <a:fillRect/>
          </a:stretch>
        </p:blipFill>
        <p:spPr>
          <a:xfrm>
            <a:off x="0" y="0"/>
            <a:ext cx="304800" cy="304800"/>
          </a:xfrm>
          <a:prstGeom prst="rect">
            <a:avLst/>
          </a:prstGeom>
        </p:spPr>
      </p:pic>
      <p:pic>
        <p:nvPicPr>
          <p:cNvPr id="16" name="Валенки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4"/>
          <a:stretch>
            <a:fillRect/>
          </a:stretch>
        </p:blipFill>
        <p:spPr>
          <a:xfrm>
            <a:off x="0" y="609600"/>
            <a:ext cx="304800" cy="304800"/>
          </a:xfrm>
          <a:prstGeom prst="rect">
            <a:avLst/>
          </a:prstGeom>
        </p:spPr>
      </p:pic>
      <p:pic>
        <p:nvPicPr>
          <p:cNvPr id="18" name="Замела метель дороги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3"/>
          <a:stretch>
            <a:fillRect/>
          </a:stretch>
        </p:blipFill>
        <p:spPr>
          <a:xfrm>
            <a:off x="0" y="1143000"/>
            <a:ext cx="304800" cy="304800"/>
          </a:xfrm>
          <a:prstGeom prst="rect">
            <a:avLst/>
          </a:prstGeom>
        </p:spPr>
      </p:pic>
      <p:pic>
        <p:nvPicPr>
          <p:cNvPr id="19" name="Зачем.mp3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15"/>
          <a:stretch>
            <a:fillRect/>
          </a:stretch>
        </p:blipFill>
        <p:spPr>
          <a:xfrm>
            <a:off x="0" y="1752600"/>
            <a:ext cx="304800" cy="304800"/>
          </a:xfrm>
          <a:prstGeom prst="rect">
            <a:avLst/>
          </a:prstGeom>
        </p:spPr>
      </p:pic>
      <p:pic>
        <p:nvPicPr>
          <p:cNvPr id="20" name="И кто его зтна.mp3">
            <a:hlinkClick r:id="" action="ppaction://media"/>
          </p:cNvPr>
          <p:cNvPicPr>
            <a:picLocks noRot="1" noChangeAspect="1"/>
          </p:cNvPicPr>
          <p:nvPr>
            <a:audioFile r:link="rId5"/>
          </p:nvPr>
        </p:nvPicPr>
        <p:blipFill>
          <a:blip r:embed="rId16"/>
          <a:stretch>
            <a:fillRect/>
          </a:stretch>
        </p:blipFill>
        <p:spPr>
          <a:xfrm>
            <a:off x="0" y="2286000"/>
            <a:ext cx="304800" cy="304800"/>
          </a:xfrm>
          <a:prstGeom prst="rect">
            <a:avLst/>
          </a:prstGeom>
        </p:spPr>
      </p:pic>
      <p:pic>
        <p:nvPicPr>
          <p:cNvPr id="21" name="Оранжевое солнце.mp3">
            <a:hlinkClick r:id="" action="ppaction://media"/>
          </p:cNvPr>
          <p:cNvPicPr>
            <a:picLocks noRot="1" noChangeAspect="1"/>
          </p:cNvPicPr>
          <p:nvPr>
            <a:audioFile r:link="rId6"/>
          </p:nvPr>
        </p:nvPicPr>
        <p:blipFill>
          <a:blip r:embed="rId17"/>
          <a:stretch>
            <a:fillRect/>
          </a:stretch>
        </p:blipFill>
        <p:spPr>
          <a:xfrm>
            <a:off x="0" y="2971800"/>
            <a:ext cx="304800" cy="304800"/>
          </a:xfrm>
          <a:prstGeom prst="rect">
            <a:avLst/>
          </a:prstGeom>
        </p:spPr>
      </p:pic>
      <p:pic>
        <p:nvPicPr>
          <p:cNvPr id="22" name="Рыжий конь.mp3">
            <a:hlinkClick r:id="" action="ppaction://media"/>
          </p:cNvPr>
          <p:cNvPicPr>
            <a:picLocks noRot="1" noChangeAspect="1"/>
          </p:cNvPicPr>
          <p:nvPr>
            <a:audioFile r:link="rId7"/>
          </p:nvPr>
        </p:nvPicPr>
        <p:blipFill>
          <a:blip r:embed="rId13"/>
          <a:stretch>
            <a:fillRect/>
          </a:stretch>
        </p:blipFill>
        <p:spPr>
          <a:xfrm>
            <a:off x="0" y="3581400"/>
            <a:ext cx="304800" cy="304800"/>
          </a:xfrm>
          <a:prstGeom prst="rect">
            <a:avLst/>
          </a:prstGeom>
        </p:spPr>
      </p:pic>
      <p:pic>
        <p:nvPicPr>
          <p:cNvPr id="23" name="Снова замерло всё до рассвета.mp3">
            <a:hlinkClick r:id="" action="ppaction://media"/>
          </p:cNvPr>
          <p:cNvPicPr>
            <a:picLocks noRot="1" noChangeAspect="1"/>
          </p:cNvPicPr>
          <p:nvPr>
            <a:audioFile r:link="rId8"/>
          </p:nvPr>
        </p:nvPicPr>
        <p:blipFill>
          <a:blip r:embed="rId13"/>
          <a:stretch>
            <a:fillRect/>
          </a:stretch>
        </p:blipFill>
        <p:spPr>
          <a:xfrm>
            <a:off x="0" y="4114800"/>
            <a:ext cx="304800" cy="304800"/>
          </a:xfrm>
          <a:prstGeom prst="rect">
            <a:avLst/>
          </a:prstGeom>
        </p:spPr>
      </p:pic>
      <p:pic>
        <p:nvPicPr>
          <p:cNvPr id="25" name="Ты мне не снишься.mp3">
            <a:hlinkClick r:id="" action="ppaction://media"/>
          </p:cNvPr>
          <p:cNvPicPr>
            <a:picLocks noRot="1" noChangeAspect="1"/>
          </p:cNvPicPr>
          <p:nvPr>
            <a:audioFile r:link="rId9"/>
          </p:nvPr>
        </p:nvPicPr>
        <p:blipFill>
          <a:blip r:embed="rId13"/>
          <a:stretch>
            <a:fillRect/>
          </a:stretch>
        </p:blipFill>
        <p:spPr>
          <a:xfrm>
            <a:off x="0" y="4648200"/>
            <a:ext cx="304800" cy="304800"/>
          </a:xfrm>
          <a:prstGeom prst="rect">
            <a:avLst/>
          </a:prstGeom>
        </p:spPr>
      </p:pic>
      <p:pic>
        <p:nvPicPr>
          <p:cNvPr id="26" name="Учкудук.mp3">
            <a:hlinkClick r:id="" action="ppaction://media"/>
          </p:cNvPr>
          <p:cNvPicPr>
            <a:picLocks noRot="1" noChangeAspect="1"/>
          </p:cNvPicPr>
          <p:nvPr>
            <a:audioFile r:link="rId10"/>
          </p:nvPr>
        </p:nvPicPr>
        <p:blipFill>
          <a:blip r:embed="rId13"/>
          <a:stretch>
            <a:fillRect/>
          </a:stretch>
        </p:blipFill>
        <p:spPr>
          <a:xfrm>
            <a:off x="0" y="5105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6889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730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937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8859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26889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730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1937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 showWhenStopped="0"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 showWhenStopped="0"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 showWhenStopped="0"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28859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 showWhenStopped="0">
                <p:cTn id="7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 showWhenStopped="0">
                <p:cTn id="8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 showWhenStopped="0">
                <p:cTn id="9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 showWhenStopped="0">
                <p:cTn id="9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Tulip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3513" y="1036900"/>
            <a:ext cx="6863687" cy="58211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TextBox 5"/>
          <p:cNvSpPr txBox="1"/>
          <p:nvPr/>
        </p:nvSpPr>
        <p:spPr>
          <a:xfrm>
            <a:off x="0" y="30480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МОЙ ПАПА САМЫЙ ЛУЧШИЙ!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Ладушки - _Мой папа самый лучший_ (автор слов и музыки Сергей Ильин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91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057400"/>
            <a:ext cx="8380810" cy="1200416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Играющие дети 16 х 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F03461883.potx" id="{18737D51-7733-4200-B5C9-BF22CA2CE631}" vid="{40CEFE45-12FF-4454-86EB-59F04C85887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Дети с собакой</Template>
  <TotalTime>446</TotalTime>
  <Words>46</Words>
  <PresentationFormat>Экран (4:3)</PresentationFormat>
  <Paragraphs>15</Paragraphs>
  <Slides>21</Slides>
  <Notes>0</Notes>
  <HiddenSlides>0</HiddenSlides>
  <MMClips>28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Играющие дети 16 х 9</vt:lpstr>
      <vt:lpstr>Викторина  «Мой папа – лучший тренер!»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Неля</dc:creator>
  <cp:lastModifiedBy>Неля</cp:lastModifiedBy>
  <cp:revision>54</cp:revision>
  <dcterms:created xsi:type="dcterms:W3CDTF">2018-11-15T10:46:58Z</dcterms:created>
  <dcterms:modified xsi:type="dcterms:W3CDTF">2019-02-20T04:53:02Z</dcterms:modified>
</cp:coreProperties>
</file>