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1" r:id="rId2"/>
    <p:sldId id="272" r:id="rId3"/>
    <p:sldId id="258" r:id="rId4"/>
    <p:sldId id="256" r:id="rId5"/>
    <p:sldId id="262" r:id="rId6"/>
    <p:sldId id="263" r:id="rId7"/>
    <p:sldId id="264" r:id="rId8"/>
    <p:sldId id="269" r:id="rId9"/>
    <p:sldId id="273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F139E"/>
    <a:srgbClr val="E355C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1" autoAdjust="0"/>
    <p:restoredTop sz="91159" autoAdjust="0"/>
  </p:normalViewPr>
  <p:slideViewPr>
    <p:cSldViewPr>
      <p:cViewPr varScale="1">
        <p:scale>
          <a:sx n="66" d="100"/>
          <a:sy n="66" d="100"/>
        </p:scale>
        <p:origin x="-63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CD56-3309-4C2D-8D77-AC4A980DCAE2}" type="datetimeFigureOut">
              <a:rPr lang="ru-RU" smtClean="0"/>
              <a:pPr/>
              <a:t>14.08.2018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3E055-70EE-46E7-82F7-2D4EBF568F6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CD56-3309-4C2D-8D77-AC4A980DCAE2}" type="datetimeFigureOut">
              <a:rPr lang="ru-RU" smtClean="0"/>
              <a:pPr/>
              <a:t>14.08.2018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3E055-70EE-46E7-82F7-2D4EBF568F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CD56-3309-4C2D-8D77-AC4A980DCAE2}" type="datetimeFigureOut">
              <a:rPr lang="ru-RU" smtClean="0"/>
              <a:pPr/>
              <a:t>14.08.2018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8F3E055-70EE-46E7-82F7-2D4EBF568F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CD56-3309-4C2D-8D77-AC4A980DCAE2}" type="datetimeFigureOut">
              <a:rPr lang="ru-RU" smtClean="0"/>
              <a:pPr/>
              <a:t>14.08.2018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3E055-70EE-46E7-82F7-2D4EBF568F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CD56-3309-4C2D-8D77-AC4A980DCAE2}" type="datetimeFigureOut">
              <a:rPr lang="ru-RU" smtClean="0"/>
              <a:pPr/>
              <a:t>14.08.2018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3E055-70EE-46E7-82F7-2D4EBF568F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CD56-3309-4C2D-8D77-AC4A980DCAE2}" type="datetimeFigureOut">
              <a:rPr lang="ru-RU" smtClean="0"/>
              <a:pPr/>
              <a:t>14.08.2018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3E055-70EE-46E7-82F7-2D4EBF568F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CD56-3309-4C2D-8D77-AC4A980DCAE2}" type="datetimeFigureOut">
              <a:rPr lang="ru-RU" smtClean="0"/>
              <a:pPr/>
              <a:t>14.08.2018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3E055-70EE-46E7-82F7-2D4EBF568F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CD56-3309-4C2D-8D77-AC4A980DCAE2}" type="datetimeFigureOut">
              <a:rPr lang="ru-RU" smtClean="0"/>
              <a:pPr/>
              <a:t>14.08.2018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3E055-70EE-46E7-82F7-2D4EBF568F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CD56-3309-4C2D-8D77-AC4A980DCAE2}" type="datetimeFigureOut">
              <a:rPr lang="ru-RU" smtClean="0"/>
              <a:pPr/>
              <a:t>14.08.2018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3E055-70EE-46E7-82F7-2D4EBF568F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CD56-3309-4C2D-8D77-AC4A980DCAE2}" type="datetimeFigureOut">
              <a:rPr lang="ru-RU" smtClean="0"/>
              <a:pPr/>
              <a:t>14.08.2018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3E055-70EE-46E7-82F7-2D4EBF568F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CD56-3309-4C2D-8D77-AC4A980DCAE2}" type="datetimeFigureOut">
              <a:rPr lang="ru-RU" smtClean="0"/>
              <a:pPr/>
              <a:t>14.08.2018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3E055-70EE-46E7-82F7-2D4EBF568F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8BDCD56-3309-4C2D-8D77-AC4A980DCAE2}" type="datetimeFigureOut">
              <a:rPr lang="ru-RU" smtClean="0"/>
              <a:pPr/>
              <a:t>14.08.2018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8F3E055-70EE-46E7-82F7-2D4EBF568F6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&#1053;&#1077;&#1083;&#1103;\Desktop\&#1092;&#1083;&#1072;&#1075;%20&#1056;&#1086;&#1089;&#1089;&#1080;&#1080;\gimn-rossii-gimn-rossii-so-slovami.mp3" TargetMode="Externa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&#1053;&#1077;&#1083;&#1103;\Desktop\&#1056;&#1086;&#1089;&#1089;&#1080;&#1081;&#1089;&#1082;&#1080;&#1081;%20&#1092;&#1083;&#1072;&#1075;%20&#1042;&#1072;&#1089;&#1080;&#1083;&#1080;&#1089;&#1072;%20&#1052;&#1072;&#1090;&#1074;&#1077;&#1077;&#1074;&#1072;.mp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одина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246704" cy="68580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оссия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714356"/>
            <a:ext cx="7851648" cy="1071570"/>
          </a:xfrm>
        </p:spPr>
        <p:txBody>
          <a:bodyPr>
            <a:normAutofit fontScale="90000"/>
          </a:bodyPr>
          <a:lstStyle/>
          <a:p>
            <a:pPr algn="l"/>
            <a:r>
              <a:rPr lang="ru-RU" sz="6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Символы России: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2285992"/>
            <a:ext cx="7854696" cy="3214710"/>
          </a:xfrm>
        </p:spPr>
        <p:txBody>
          <a:bodyPr>
            <a:noAutofit/>
          </a:bodyPr>
          <a:lstStyle/>
          <a:p>
            <a:pPr algn="l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Государственный флаг</a:t>
            </a:r>
          </a:p>
          <a:p>
            <a:pPr algn="l"/>
            <a:endParaRPr lang="ru-RU" sz="44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Государственный герб</a:t>
            </a:r>
          </a:p>
          <a:p>
            <a:pPr algn="l"/>
            <a:endParaRPr lang="ru-RU" sz="36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Государственный гимн</a:t>
            </a:r>
            <a:endParaRPr lang="ru-RU" sz="3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flag_rossii-2560x16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00760" y="1928802"/>
            <a:ext cx="2286016" cy="1428760"/>
          </a:xfrm>
          <a:prstGeom prst="rect">
            <a:avLst/>
          </a:prstGeom>
        </p:spPr>
      </p:pic>
      <p:pic>
        <p:nvPicPr>
          <p:cNvPr id="5" name="Рисунок 4" descr="380033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0760" y="3500438"/>
            <a:ext cx="2286016" cy="1517475"/>
          </a:xfrm>
          <a:prstGeom prst="rect">
            <a:avLst/>
          </a:prstGeom>
        </p:spPr>
      </p:pic>
      <p:pic>
        <p:nvPicPr>
          <p:cNvPr id="6" name="Рисунок 5" descr="maxresdefault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00760" y="5143512"/>
            <a:ext cx="2286016" cy="1366252"/>
          </a:xfrm>
          <a:prstGeom prst="rect">
            <a:avLst/>
          </a:prstGeom>
        </p:spPr>
      </p:pic>
      <p:pic>
        <p:nvPicPr>
          <p:cNvPr id="7" name="gimn-rossii-gimn-rossii-so-slovami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/>
          <a:stretch>
            <a:fillRect/>
          </a:stretch>
        </p:blipFill>
        <p:spPr>
          <a:xfrm>
            <a:off x="8501090" y="585789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1297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214290"/>
            <a:ext cx="8643998" cy="257176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22 августа </a:t>
            </a:r>
            <a:br>
              <a:rPr lang="ru-RU" sz="4800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4800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День Государственного флага Российской Федерации </a:t>
            </a:r>
            <a:endParaRPr lang="ru-RU" sz="4800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dns-dns\Desktop\флаг 1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500166" y="2786058"/>
            <a:ext cx="6400807" cy="39290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357166"/>
            <a:ext cx="8185052" cy="1143008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CC0099"/>
                </a:solidFill>
              </a:rPr>
              <a:t>Символика цветов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071678"/>
            <a:ext cx="8113614" cy="1214446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Белый цвет символизирует мир, чистоту, правду, благородство, невинность.</a:t>
            </a:r>
          </a:p>
          <a:p>
            <a:endParaRPr lang="ru-RU" dirty="0"/>
          </a:p>
        </p:txBody>
      </p:sp>
      <p:sp>
        <p:nvSpPr>
          <p:cNvPr id="4" name="Rectangle 8"/>
          <p:cNvSpPr>
            <a:spLocks noChangeArrowheads="1"/>
          </p:cNvSpPr>
          <p:nvPr/>
        </p:nvSpPr>
        <p:spPr bwMode="auto">
          <a:xfrm>
            <a:off x="571472" y="3929066"/>
            <a:ext cx="8001056" cy="187325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0034" y="1142984"/>
            <a:ext cx="8143932" cy="1928826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Синий цвет – символ неба, целомудрия, верности, духовности.</a:t>
            </a:r>
          </a:p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Он считался цветом Богородицы.</a:t>
            </a:r>
          </a:p>
          <a:p>
            <a:endParaRPr lang="ru-RU" dirty="0"/>
          </a:p>
        </p:txBody>
      </p:sp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571472" y="3716338"/>
            <a:ext cx="8001055" cy="1728787"/>
          </a:xfrm>
          <a:prstGeom prst="rect">
            <a:avLst/>
          </a:prstGeom>
          <a:solidFill>
            <a:srgbClr val="0000FF"/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928670"/>
            <a:ext cx="8042176" cy="2286016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Красный цвет символизирует отвагу, войну, защиту веры и бедных людей, героизм, великодушие, кровь, самопожертвование, огонь.</a:t>
            </a:r>
          </a:p>
          <a:p>
            <a:endParaRPr lang="ru-RU" dirty="0"/>
          </a:p>
        </p:txBody>
      </p:sp>
      <p:pic>
        <p:nvPicPr>
          <p:cNvPr id="4" name="Picture 7" descr="flag2"/>
          <p:cNvPicPr>
            <a:picLocks noChangeAspect="1" noChangeArrowheads="1"/>
          </p:cNvPicPr>
          <p:nvPr/>
        </p:nvPicPr>
        <p:blipFill>
          <a:blip r:embed="rId2" cstate="print"/>
          <a:srcRect t="70753"/>
          <a:stretch>
            <a:fillRect/>
          </a:stretch>
        </p:blipFill>
        <p:spPr>
          <a:xfrm>
            <a:off x="714348" y="3789363"/>
            <a:ext cx="7786741" cy="1665287"/>
          </a:xfrm>
          <a:prstGeom prst="rect">
            <a:avLst/>
          </a:prstGeo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7830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оссийский флаг Василиса Матвеева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Другая 1">
      <a:dk1>
        <a:srgbClr val="59A9F2"/>
      </a:dk1>
      <a:lt1>
        <a:sysClr val="window" lastClr="FFFFFF"/>
      </a:lt1>
      <a:dk2>
        <a:srgbClr val="59A9F2"/>
      </a:dk2>
      <a:lt2>
        <a:srgbClr val="DBF5F9"/>
      </a:lt2>
      <a:accent1>
        <a:srgbClr val="59A9F2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224</TotalTime>
  <Words>64</Words>
  <Application>Microsoft Office PowerPoint</Application>
  <PresentationFormat>Экран (4:3)</PresentationFormat>
  <Paragraphs>12</Paragraphs>
  <Slides>9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Апекс</vt:lpstr>
      <vt:lpstr>Слайд 1</vt:lpstr>
      <vt:lpstr>Слайд 2</vt:lpstr>
      <vt:lpstr>Символы России:</vt:lpstr>
      <vt:lpstr>  22 августа  День Государственного флага Российской Федерации </vt:lpstr>
      <vt:lpstr>Символика цветов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День Государственного флага Российской Федерации</dc:title>
  <dc:creator>dns-dns</dc:creator>
  <cp:lastModifiedBy>Неля</cp:lastModifiedBy>
  <cp:revision>43</cp:revision>
  <dcterms:created xsi:type="dcterms:W3CDTF">2014-08-21T10:47:11Z</dcterms:created>
  <dcterms:modified xsi:type="dcterms:W3CDTF">2018-08-14T11:11:54Z</dcterms:modified>
</cp:coreProperties>
</file>