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62" r:id="rId3"/>
    <p:sldId id="258" r:id="rId4"/>
    <p:sldId id="260" r:id="rId5"/>
    <p:sldId id="266" r:id="rId6"/>
    <p:sldId id="267" r:id="rId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99208" y="1752600"/>
            <a:ext cx="5143502" cy="1828800"/>
          </a:xfrm>
        </p:spPr>
        <p:txBody>
          <a:bodyPr rtlCol="0" anchor="b">
            <a:normAutofit/>
          </a:bodyPr>
          <a:lstStyle>
            <a:lvl1pPr algn="l" rtl="0"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99207" y="3733800"/>
            <a:ext cx="51435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4/13/2017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9210" y="1828800"/>
            <a:ext cx="5143502" cy="1828800"/>
          </a:xfrm>
        </p:spPr>
        <p:txBody>
          <a:bodyPr rtlCol="0" anchor="b">
            <a:normAutofit/>
          </a:bodyPr>
          <a:lstStyle>
            <a:lvl1pPr algn="l" rtl="0">
              <a:defRPr sz="4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3199207" y="3733800"/>
            <a:ext cx="51435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98909" y="1825625"/>
            <a:ext cx="3715941" cy="4187952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713561" cy="4187952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4/13/2017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2386" y="1681163"/>
            <a:ext cx="3717036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02386" y="2505076"/>
            <a:ext cx="3717036" cy="3476625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Замещающий текст 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717036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6"/>
            <a:ext cx="3717036" cy="3476625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4/13/2017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4/13/2017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4/13/2017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8909" y="304799"/>
            <a:ext cx="7543802" cy="1216152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3" name="Группа 8"/>
          <p:cNvGrpSpPr/>
          <p:nvPr/>
        </p:nvGrpSpPr>
        <p:grpSpPr>
          <a:xfrm>
            <a:off x="789317" y="1733550"/>
            <a:ext cx="3270377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0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1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6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7"/>
          </p:nvPr>
        </p:nvSpPr>
        <p:spPr>
          <a:xfrm>
            <a:off x="948771" y="1900210"/>
            <a:ext cx="2951652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39" name="Текст 3"/>
          <p:cNvSpPr>
            <a:spLocks noGrp="1"/>
          </p:cNvSpPr>
          <p:nvPr>
            <p:ph type="body" sz="half" idx="2"/>
          </p:nvPr>
        </p:nvSpPr>
        <p:spPr>
          <a:xfrm>
            <a:off x="789317" y="4935990"/>
            <a:ext cx="3276735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4" name="Группа 21"/>
          <p:cNvGrpSpPr/>
          <p:nvPr/>
        </p:nvGrpSpPr>
        <p:grpSpPr>
          <a:xfrm>
            <a:off x="5072334" y="1733550"/>
            <a:ext cx="3270377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7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8"/>
          </p:nvPr>
        </p:nvSpPr>
        <p:spPr>
          <a:xfrm>
            <a:off x="5231788" y="1900210"/>
            <a:ext cx="2951652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40" name="Текст 3"/>
          <p:cNvSpPr>
            <a:spLocks noGrp="1"/>
          </p:cNvSpPr>
          <p:nvPr>
            <p:ph type="body" sz="half" idx="19"/>
          </p:nvPr>
        </p:nvSpPr>
        <p:spPr>
          <a:xfrm>
            <a:off x="5057181" y="4935990"/>
            <a:ext cx="3276735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4/13/2017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3" name="Группа 51"/>
          <p:cNvGrpSpPr>
            <a:grpSpLocks noChangeAspect="1"/>
          </p:cNvGrpSpPr>
          <p:nvPr/>
        </p:nvGrpSpPr>
        <p:grpSpPr>
          <a:xfrm rot="5400000">
            <a:off x="393436" y="2064321"/>
            <a:ext cx="3123347" cy="231729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9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9"/>
          </p:nvPr>
        </p:nvSpPr>
        <p:spPr>
          <a:xfrm>
            <a:off x="936876" y="1824285"/>
            <a:ext cx="2036467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1" name="Текст 3"/>
          <p:cNvSpPr>
            <a:spLocks noGrp="1"/>
          </p:cNvSpPr>
          <p:nvPr>
            <p:ph type="body" sz="half" idx="2"/>
          </p:nvPr>
        </p:nvSpPr>
        <p:spPr>
          <a:xfrm>
            <a:off x="926409" y="4947405"/>
            <a:ext cx="20574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4" name="Группа 83"/>
          <p:cNvGrpSpPr>
            <a:grpSpLocks noChangeAspect="1"/>
          </p:cNvGrpSpPr>
          <p:nvPr/>
        </p:nvGrpSpPr>
        <p:grpSpPr>
          <a:xfrm rot="5400000">
            <a:off x="2997433" y="2064321"/>
            <a:ext cx="3123347" cy="231729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8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8"/>
          </p:nvPr>
        </p:nvSpPr>
        <p:spPr>
          <a:xfrm>
            <a:off x="3540693" y="1824285"/>
            <a:ext cx="2036826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2" name="Текст 3"/>
          <p:cNvSpPr>
            <a:spLocks noGrp="1"/>
          </p:cNvSpPr>
          <p:nvPr>
            <p:ph type="body" sz="half" idx="21"/>
          </p:nvPr>
        </p:nvSpPr>
        <p:spPr>
          <a:xfrm>
            <a:off x="3530406" y="4947405"/>
            <a:ext cx="20574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5" name="Группа 96"/>
          <p:cNvGrpSpPr>
            <a:grpSpLocks noChangeAspect="1"/>
          </p:cNvGrpSpPr>
          <p:nvPr/>
        </p:nvGrpSpPr>
        <p:grpSpPr>
          <a:xfrm rot="5400000">
            <a:off x="5623839" y="2064321"/>
            <a:ext cx="3123347" cy="231729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9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80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20"/>
          </p:nvPr>
        </p:nvSpPr>
        <p:spPr>
          <a:xfrm>
            <a:off x="6167099" y="1824285"/>
            <a:ext cx="2036826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3" name="Текст 3"/>
          <p:cNvSpPr>
            <a:spLocks noGrp="1"/>
          </p:cNvSpPr>
          <p:nvPr>
            <p:ph type="body" sz="half" idx="22"/>
          </p:nvPr>
        </p:nvSpPr>
        <p:spPr>
          <a:xfrm>
            <a:off x="6156812" y="4947405"/>
            <a:ext cx="20574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4/13/2017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99661" y="421594"/>
            <a:ext cx="1714500" cy="1885508"/>
          </a:xfrm>
        </p:spPr>
        <p:txBody>
          <a:bodyPr rtlCol="0">
            <a:normAutofit/>
          </a:bodyPr>
          <a:lstStyle>
            <a:lvl1pPr algn="l" rtl="0">
              <a:defRPr sz="2400"/>
            </a:lvl1pPr>
          </a:lstStyle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3" name="Группа 83"/>
          <p:cNvGrpSpPr>
            <a:grpSpLocks noChangeAspect="1"/>
          </p:cNvGrpSpPr>
          <p:nvPr/>
        </p:nvGrpSpPr>
        <p:grpSpPr>
          <a:xfrm rot="16200000" flipV="1">
            <a:off x="-425972" y="1653786"/>
            <a:ext cx="5053664" cy="3308889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97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7"/>
          </p:nvPr>
        </p:nvSpPr>
        <p:spPr>
          <a:xfrm>
            <a:off x="630596" y="1020193"/>
            <a:ext cx="291465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grpSp>
        <p:nvGrpSpPr>
          <p:cNvPr id="4" name="Группа 97"/>
          <p:cNvGrpSpPr/>
          <p:nvPr/>
        </p:nvGrpSpPr>
        <p:grpSpPr>
          <a:xfrm>
            <a:off x="3991867" y="319177"/>
            <a:ext cx="2542205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0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11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8"/>
          </p:nvPr>
        </p:nvSpPr>
        <p:spPr>
          <a:xfrm>
            <a:off x="4160085" y="529603"/>
            <a:ext cx="2245025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grpSp>
        <p:nvGrpSpPr>
          <p:cNvPr id="5" name="Группа 111"/>
          <p:cNvGrpSpPr/>
          <p:nvPr/>
        </p:nvGrpSpPr>
        <p:grpSpPr>
          <a:xfrm>
            <a:off x="3991867" y="3245640"/>
            <a:ext cx="2542205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25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9"/>
          </p:nvPr>
        </p:nvSpPr>
        <p:spPr>
          <a:xfrm>
            <a:off x="4160085" y="3456066"/>
            <a:ext cx="2245025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126" name="Текст 3"/>
          <p:cNvSpPr>
            <a:spLocks noGrp="1"/>
          </p:cNvSpPr>
          <p:nvPr>
            <p:ph type="body" sz="half" idx="21"/>
          </p:nvPr>
        </p:nvSpPr>
        <p:spPr>
          <a:xfrm>
            <a:off x="6799661" y="2484993"/>
            <a:ext cx="1714500" cy="3248729"/>
          </a:xfrm>
        </p:spPr>
        <p:txBody>
          <a:bodyPr rtlCol="0" anchor="t" anchorCtr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4/13/2017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33799" y="1330347"/>
            <a:ext cx="288036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7460" y="914400"/>
            <a:ext cx="4629151" cy="5029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/>
            </a:lvl8pPr>
            <a:lvl9pPr algn="l" rtl="0">
              <a:defRPr sz="20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5633799" y="3555524"/>
            <a:ext cx="2880360" cy="238807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98910" y="6019801"/>
            <a:ext cx="571500" cy="228600"/>
          </a:xfrm>
        </p:spPr>
        <p:txBody>
          <a:bodyPr rtlCol="0"/>
          <a:lstStyle>
            <a:lvl1pPr algn="l" rtl="0"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056708" y="6019801"/>
            <a:ext cx="1047195" cy="228600"/>
          </a:xfrm>
        </p:spPr>
        <p:txBody>
          <a:bodyPr rtlCol="0"/>
          <a:lstStyle/>
          <a:p>
            <a:fld id="{7EAF463A-BC7C-46EE-9F1E-7F377CCA4891}" type="datetimeFigureOut">
              <a:rPr lang="en-US" smtClean="0"/>
              <a:pPr/>
              <a:t>4/13/2017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9668" y="1330347"/>
            <a:ext cx="288036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446659" y="781399"/>
            <a:ext cx="4825049" cy="5053665"/>
            <a:chOff x="5162444" y="781398"/>
            <a:chExt cx="6433398" cy="5053665"/>
          </a:xfrm>
        </p:grpSpPr>
        <p:sp>
          <p:nvSpPr>
            <p:cNvPr id="9" name="Полилиния 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" name="Полилиния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Полилиния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  <p:sp>
            <p:nvSpPr>
              <p:cNvPr id="21" name="Полилиния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</p:grpSp>
        <p:sp>
          <p:nvSpPr>
            <p:cNvPr id="12" name="Полилиния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Полилиния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Полилиния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Полилиния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Полилиния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Полилиния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Полилиния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Полилиния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627460" y="1031195"/>
            <a:ext cx="44577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l" rtl="0">
              <a:buNone/>
              <a:defRPr sz="32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5619668" y="3555522"/>
            <a:ext cx="2880360" cy="216851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4/13/2017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4/13/2017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18202" y="304800"/>
            <a:ext cx="1297148" cy="5676900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6475253" cy="5676900"/>
          </a:xfrm>
        </p:spPr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4/13/2017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798909" y="304800"/>
            <a:ext cx="75438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/>
              <a:t>Стиль образца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798911" y="1752600"/>
            <a:ext cx="75438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Образец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98910" y="6019801"/>
            <a:ext cx="5715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484710" y="6019801"/>
            <a:ext cx="44577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4/13/2017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1066800"/>
            <a:ext cx="6056710" cy="25146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Жаворонков зазываем, </a:t>
            </a:r>
            <a:br>
              <a:rPr lang="ru-RU" b="1" dirty="0" smtClean="0"/>
            </a:br>
            <a:r>
              <a:rPr lang="ru-RU" b="1" dirty="0" err="1" smtClean="0"/>
              <a:t>весну-красну</a:t>
            </a:r>
            <a:r>
              <a:rPr lang="ru-RU" b="1" dirty="0" smtClean="0"/>
              <a:t> встречаем!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67000" y="3733800"/>
            <a:ext cx="6324600" cy="182880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000" b="1" dirty="0" smtClean="0"/>
              <a:t>НОД по художественному развитию </a:t>
            </a:r>
          </a:p>
          <a:p>
            <a:pPr algn="ctr"/>
            <a:r>
              <a:rPr lang="ru-RU" sz="2000" b="1" dirty="0" smtClean="0"/>
              <a:t>для детей второй младшей группы.</a:t>
            </a:r>
          </a:p>
          <a:p>
            <a:pPr algn="ctr"/>
            <a:endParaRPr lang="ru-RU" sz="2000" b="1" dirty="0" smtClean="0"/>
          </a:p>
          <a:p>
            <a:pPr algn="r"/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</a:rPr>
              <a:t>Подготовила и провела:</a:t>
            </a:r>
          </a:p>
          <a:p>
            <a:pPr algn="r"/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</a:rPr>
              <a:t>Воспитатель 1 категории</a:t>
            </a:r>
          </a:p>
          <a:p>
            <a:pPr algn="r"/>
            <a:r>
              <a:rPr lang="ru-RU" sz="2000" b="1" dirty="0" err="1" smtClean="0">
                <a:solidFill>
                  <a:schemeClr val="tx1">
                    <a:lumMod val="50000"/>
                  </a:schemeClr>
                </a:solidFill>
              </a:rPr>
              <a:t>Костюкова</a:t>
            </a:r>
            <a:r>
              <a:rPr lang="ru-RU" sz="2000" b="1" dirty="0" smtClean="0">
                <a:solidFill>
                  <a:schemeClr val="tx1">
                    <a:lumMod val="50000"/>
                  </a:schemeClr>
                </a:solidFill>
              </a:rPr>
              <a:t> Неля Николаевна</a:t>
            </a:r>
            <a:endParaRPr lang="ru-RU" sz="20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152401"/>
            <a:ext cx="838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№6  Муниципального образования «Город Донецк» Ростовской области.</a:t>
            </a:r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Неля\Desktop\ж\жаворонок.png"/>
          <p:cNvPicPr>
            <a:picLocks noChangeAspect="1" noChangeArrowheads="1"/>
          </p:cNvPicPr>
          <p:nvPr/>
        </p:nvPicPr>
        <p:blipFill>
          <a:blip r:embed="rId2"/>
          <a:srcRect b="3552"/>
          <a:stretch>
            <a:fillRect/>
          </a:stretch>
        </p:blipFill>
        <p:spPr bwMode="auto">
          <a:xfrm>
            <a:off x="0" y="-6445"/>
            <a:ext cx="9144000" cy="68644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javoronki.jpg"/>
          <p:cNvPicPr>
            <a:picLocks noChangeAspect="1"/>
          </p:cNvPicPr>
          <p:nvPr/>
        </p:nvPicPr>
        <p:blipFill>
          <a:blip r:embed="rId2"/>
          <a:srcRect l="12500" t="2222" r="10000" b="3333"/>
          <a:stretch>
            <a:fillRect/>
          </a:stretch>
        </p:blipFill>
        <p:spPr>
          <a:xfrm>
            <a:off x="1143000" y="152400"/>
            <a:ext cx="7086600" cy="64770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еля\Desktop\ж\jav.jpg"/>
          <p:cNvPicPr>
            <a:picLocks noChangeAspect="1" noChangeArrowheads="1"/>
          </p:cNvPicPr>
          <p:nvPr/>
        </p:nvPicPr>
        <p:blipFill>
          <a:blip r:embed="rId2"/>
          <a:srcRect r="4262" b="9819"/>
          <a:stretch>
            <a:fillRect/>
          </a:stretch>
        </p:blipFill>
        <p:spPr bwMode="auto">
          <a:xfrm>
            <a:off x="-1" y="0"/>
            <a:ext cx="9144001" cy="696127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Неля\Desktop\ж\птиц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128"/>
            <a:ext cx="9160876" cy="686912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170328_103655.jpg"/>
          <p:cNvPicPr>
            <a:picLocks noChangeAspect="1"/>
          </p:cNvPicPr>
          <p:nvPr/>
        </p:nvPicPr>
        <p:blipFill>
          <a:blip r:embed="rId2" cstate="print"/>
          <a:srcRect l="19529" r="3333"/>
          <a:stretch>
            <a:fillRect/>
          </a:stretch>
        </p:blipFill>
        <p:spPr>
          <a:xfrm>
            <a:off x="-108774" y="0"/>
            <a:ext cx="925277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52400"/>
            <a:ext cx="3124200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Итог занятия</a:t>
            </a:r>
            <a:endParaRPr lang="ru-RU" sz="28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Природа 16 х 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F03431377.potx" id="{56A48130-F36A-41C3-8C0C-0EF853C6708B}" vid="{0432F83B-7085-406B-BFE7-677E72A6CAD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макет поле</Template>
  <TotalTime>309</TotalTime>
  <Words>43</Words>
  <PresentationFormat>Экран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Природа 16 х 9</vt:lpstr>
      <vt:lpstr>Жаворонков зазываем,  весну-красну встречаем!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22 марта встречаем весну</dc:title>
  <dc:creator>Неля</dc:creator>
  <cp:lastModifiedBy>Неля</cp:lastModifiedBy>
  <cp:revision>35</cp:revision>
  <dcterms:created xsi:type="dcterms:W3CDTF">2017-02-28T04:34:36Z</dcterms:created>
  <dcterms:modified xsi:type="dcterms:W3CDTF">2017-04-13T10:56:48Z</dcterms:modified>
</cp:coreProperties>
</file>