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7" r:id="rId9"/>
    <p:sldId id="262" r:id="rId10"/>
    <p:sldId id="263" r:id="rId11"/>
    <p:sldId id="266" r:id="rId12"/>
    <p:sldId id="265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12/24/2014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133600"/>
          </a:xfrm>
        </p:spPr>
        <p:txBody>
          <a:bodyPr/>
          <a:lstStyle/>
          <a:p>
            <a:r>
              <a:rPr lang="ru-RU" dirty="0" smtClean="0"/>
              <a:t>Моя малая родина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4442" y="3124200"/>
            <a:ext cx="5114778" cy="1295400"/>
          </a:xfrm>
        </p:spPr>
        <p:txBody>
          <a:bodyPr/>
          <a:lstStyle/>
          <a:p>
            <a:r>
              <a:rPr lang="ru-RU" dirty="0" smtClean="0"/>
              <a:t>Презентация достопримечательностей города Донецка Ростовской области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71800" y="5029200"/>
            <a:ext cx="5562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Подготовила и провела </a:t>
            </a:r>
          </a:p>
          <a:p>
            <a:pPr algn="r"/>
            <a:r>
              <a:rPr lang="ru-RU" b="1" dirty="0" smtClean="0"/>
              <a:t>Костюкова Неля Николаевна, </a:t>
            </a:r>
          </a:p>
          <a:p>
            <a:pPr algn="r"/>
            <a:r>
              <a:rPr lang="ru-RU" b="1" dirty="0" smtClean="0"/>
              <a:t>воспитатель МБДОУ ЦРР –</a:t>
            </a:r>
            <a:r>
              <a:rPr lang="ru-RU" b="1" dirty="0" err="1" smtClean="0"/>
              <a:t>д</a:t>
            </a:r>
            <a:r>
              <a:rPr lang="ru-RU" b="1" dirty="0" smtClean="0"/>
              <a:t>/с №</a:t>
            </a:r>
            <a:r>
              <a:rPr lang="ru-RU" b="1" dirty="0" smtClean="0"/>
              <a:t>6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94360"/>
          </a:xfrm>
        </p:spPr>
        <p:txBody>
          <a:bodyPr/>
          <a:lstStyle/>
          <a:p>
            <a:r>
              <a:rPr lang="ru-RU" dirty="0" err="1" smtClean="0"/>
              <a:t>Стелла</a:t>
            </a:r>
            <a:r>
              <a:rPr lang="ru-RU" dirty="0" smtClean="0"/>
              <a:t> на въезде в город</a:t>
            </a:r>
            <a:endParaRPr lang="ru-RU" dirty="0"/>
          </a:p>
        </p:txBody>
      </p:sp>
      <p:pic>
        <p:nvPicPr>
          <p:cNvPr id="4" name="Содержимое 3" descr="стелла Донецк.jpg"/>
          <p:cNvPicPr>
            <a:picLocks noGrp="1" noChangeAspect="1"/>
          </p:cNvPicPr>
          <p:nvPr>
            <p:ph idx="1"/>
          </p:nvPr>
        </p:nvPicPr>
        <p:blipFill>
          <a:blip r:embed="rId2"/>
          <a:srcRect l="14422" r="9104"/>
          <a:stretch>
            <a:fillRect/>
          </a:stretch>
        </p:blipFill>
        <p:spPr>
          <a:xfrm>
            <a:off x="1" y="909319"/>
            <a:ext cx="8195864" cy="607311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467600" cy="746760"/>
          </a:xfrm>
        </p:spPr>
        <p:txBody>
          <a:bodyPr>
            <a:noAutofit/>
          </a:bodyPr>
          <a:lstStyle/>
          <a:p>
            <a:r>
              <a:rPr lang="ru-RU" sz="3200" dirty="0" smtClean="0"/>
              <a:t>Пограничный пункт «</a:t>
            </a:r>
            <a:r>
              <a:rPr lang="ru-RU" sz="3200" dirty="0" err="1" smtClean="0"/>
              <a:t>Изварино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pic>
        <p:nvPicPr>
          <p:cNvPr id="4" name="Содержимое 3" descr="пограничный пункт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61039"/>
            <a:ext cx="8153400" cy="57440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70560"/>
          </a:xfrm>
        </p:spPr>
        <p:txBody>
          <a:bodyPr/>
          <a:lstStyle/>
          <a:p>
            <a:r>
              <a:rPr lang="ru-RU" dirty="0" smtClean="0"/>
              <a:t>Храм в </a:t>
            </a:r>
            <a:r>
              <a:rPr lang="ru-RU" dirty="0" err="1" smtClean="0"/>
              <a:t>гундоровке</a:t>
            </a:r>
            <a:endParaRPr lang="ru-RU" dirty="0"/>
          </a:p>
        </p:txBody>
      </p:sp>
      <p:pic>
        <p:nvPicPr>
          <p:cNvPr id="4" name="Содержимое 3" descr="храм.jpg"/>
          <p:cNvPicPr>
            <a:picLocks noGrp="1" noChangeAspect="1"/>
          </p:cNvPicPr>
          <p:nvPr>
            <p:ph idx="1"/>
          </p:nvPr>
        </p:nvPicPr>
        <p:blipFill>
          <a:blip r:embed="rId2"/>
          <a:srcRect t="4069"/>
          <a:stretch>
            <a:fillRect/>
          </a:stretch>
        </p:blipFill>
        <p:spPr>
          <a:xfrm>
            <a:off x="0" y="990600"/>
            <a:ext cx="8166798" cy="586717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94360"/>
          </a:xfrm>
        </p:spPr>
        <p:txBody>
          <a:bodyPr/>
          <a:lstStyle/>
          <a:p>
            <a:r>
              <a:rPr lang="ru-RU" dirty="0" smtClean="0"/>
              <a:t>Дом культуры</a:t>
            </a:r>
            <a:endParaRPr lang="ru-RU" dirty="0"/>
          </a:p>
        </p:txBody>
      </p:sp>
      <p:pic>
        <p:nvPicPr>
          <p:cNvPr id="4" name="Содержимое 3" descr="ДК.jpg"/>
          <p:cNvPicPr>
            <a:picLocks noGrp="1" noChangeAspect="1"/>
          </p:cNvPicPr>
          <p:nvPr>
            <p:ph idx="1"/>
          </p:nvPr>
        </p:nvPicPr>
        <p:blipFill>
          <a:blip r:embed="rId2"/>
          <a:srcRect l="3545" r="10202"/>
          <a:stretch>
            <a:fillRect/>
          </a:stretch>
        </p:blipFill>
        <p:spPr>
          <a:xfrm>
            <a:off x="-32151" y="1201293"/>
            <a:ext cx="8185551" cy="550430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239000" cy="609600"/>
          </a:xfrm>
        </p:spPr>
        <p:txBody>
          <a:bodyPr>
            <a:normAutofit/>
          </a:bodyPr>
          <a:lstStyle/>
          <a:p>
            <a:r>
              <a:rPr lang="ru-RU" dirty="0" smtClean="0"/>
              <a:t>Памятник В.И. </a:t>
            </a:r>
            <a:r>
              <a:rPr lang="ru-RU" dirty="0" err="1" smtClean="0"/>
              <a:t>ленину</a:t>
            </a:r>
            <a:endParaRPr lang="ru-RU" dirty="0"/>
          </a:p>
        </p:txBody>
      </p:sp>
      <p:pic>
        <p:nvPicPr>
          <p:cNvPr id="4" name="Содержимое 3" descr="ленин.jpg"/>
          <p:cNvPicPr>
            <a:picLocks noGrp="1" noChangeAspect="1"/>
          </p:cNvPicPr>
          <p:nvPr>
            <p:ph idx="1"/>
          </p:nvPr>
        </p:nvPicPr>
        <p:blipFill>
          <a:blip r:embed="rId2"/>
          <a:srcRect r="8654" b="3913"/>
          <a:stretch>
            <a:fillRect/>
          </a:stretch>
        </p:blipFill>
        <p:spPr>
          <a:xfrm>
            <a:off x="304800" y="966621"/>
            <a:ext cx="7620000" cy="589137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70560"/>
          </a:xfrm>
        </p:spPr>
        <p:txBody>
          <a:bodyPr/>
          <a:lstStyle/>
          <a:p>
            <a:r>
              <a:rPr lang="ru-RU" dirty="0" smtClean="0"/>
              <a:t>Памятник шахтёрам</a:t>
            </a:r>
            <a:endParaRPr lang="ru-RU" dirty="0"/>
          </a:p>
        </p:txBody>
      </p:sp>
      <p:pic>
        <p:nvPicPr>
          <p:cNvPr id="4" name="Содержимое 3" descr="памятник шахтёрам.jpg"/>
          <p:cNvPicPr>
            <a:picLocks noGrp="1" noChangeAspect="1"/>
          </p:cNvPicPr>
          <p:nvPr>
            <p:ph idx="1"/>
          </p:nvPr>
        </p:nvPicPr>
        <p:blipFill>
          <a:blip r:embed="rId2"/>
          <a:srcRect l="4250" t="8542" r="5750"/>
          <a:stretch>
            <a:fillRect/>
          </a:stretch>
        </p:blipFill>
        <p:spPr>
          <a:xfrm>
            <a:off x="304800" y="1081220"/>
            <a:ext cx="7538939" cy="57458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467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Памятник погибшим воинам</a:t>
            </a:r>
            <a:endParaRPr lang="ru-RU" dirty="0"/>
          </a:p>
        </p:txBody>
      </p:sp>
      <p:pic>
        <p:nvPicPr>
          <p:cNvPr id="4" name="Содержимое 3" descr="Donetsk-RF_Pamyatnik_voina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1089819"/>
            <a:ext cx="7848600" cy="5886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239000" cy="685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Карусель в парке</a:t>
            </a:r>
            <a:endParaRPr lang="ru-RU" dirty="0"/>
          </a:p>
        </p:txBody>
      </p:sp>
      <p:pic>
        <p:nvPicPr>
          <p:cNvPr id="4" name="Содержимое 3" descr="карусель.jpg"/>
          <p:cNvPicPr>
            <a:picLocks noGrp="1" noChangeAspect="1"/>
          </p:cNvPicPr>
          <p:nvPr>
            <p:ph idx="1"/>
          </p:nvPr>
        </p:nvPicPr>
        <p:blipFill>
          <a:blip r:embed="rId2"/>
          <a:srcRect t="12381" b="5863"/>
          <a:stretch>
            <a:fillRect/>
          </a:stretch>
        </p:blipFill>
        <p:spPr>
          <a:xfrm>
            <a:off x="838200" y="914082"/>
            <a:ext cx="6629400" cy="59675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7772400" cy="5334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Фонтан на центральной площади</a:t>
            </a:r>
            <a:endParaRPr lang="ru-RU" sz="3200" dirty="0"/>
          </a:p>
        </p:txBody>
      </p:sp>
      <p:pic>
        <p:nvPicPr>
          <p:cNvPr id="4" name="Содержимое 3" descr="фонтан.jpg"/>
          <p:cNvPicPr>
            <a:picLocks noGrp="1" noChangeAspect="1"/>
          </p:cNvPicPr>
          <p:nvPr>
            <p:ph idx="1"/>
          </p:nvPr>
        </p:nvPicPr>
        <p:blipFill>
          <a:blip r:embed="rId2"/>
          <a:srcRect l="4673" t="6206" r="11215" b="6605"/>
          <a:stretch>
            <a:fillRect/>
          </a:stretch>
        </p:blipFill>
        <p:spPr>
          <a:xfrm>
            <a:off x="1" y="830343"/>
            <a:ext cx="8134288" cy="602765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70560"/>
          </a:xfrm>
        </p:spPr>
        <p:txBody>
          <a:bodyPr/>
          <a:lstStyle/>
          <a:p>
            <a:r>
              <a:rPr lang="ru-RU" dirty="0" smtClean="0"/>
              <a:t>Спортивный комплекс</a:t>
            </a:r>
            <a:endParaRPr lang="ru-RU" dirty="0"/>
          </a:p>
        </p:txBody>
      </p:sp>
      <p:pic>
        <p:nvPicPr>
          <p:cNvPr id="4" name="Содержимое 3" descr="спорткомплекс.jpg"/>
          <p:cNvPicPr>
            <a:picLocks noGrp="1" noChangeAspect="1"/>
          </p:cNvPicPr>
          <p:nvPr>
            <p:ph idx="1"/>
          </p:nvPr>
        </p:nvPicPr>
        <p:blipFill>
          <a:blip r:embed="rId2"/>
          <a:srcRect b="4574"/>
          <a:stretch>
            <a:fillRect/>
          </a:stretch>
        </p:blipFill>
        <p:spPr>
          <a:xfrm>
            <a:off x="0" y="983482"/>
            <a:ext cx="8229599" cy="587451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70560"/>
          </a:xfrm>
        </p:spPr>
        <p:txBody>
          <a:bodyPr/>
          <a:lstStyle/>
          <a:p>
            <a:r>
              <a:rPr lang="ru-RU" dirty="0" smtClean="0"/>
              <a:t>Аквапарк «водолей»</a:t>
            </a:r>
            <a:endParaRPr lang="ru-RU" dirty="0"/>
          </a:p>
        </p:txBody>
      </p:sp>
      <p:pic>
        <p:nvPicPr>
          <p:cNvPr id="4" name="Содержимое 3" descr="аквапарк.jpg"/>
          <p:cNvPicPr>
            <a:picLocks noGrp="1" noChangeAspect="1"/>
          </p:cNvPicPr>
          <p:nvPr>
            <p:ph idx="1"/>
          </p:nvPr>
        </p:nvPicPr>
        <p:blipFill>
          <a:blip r:embed="rId2"/>
          <a:srcRect l="2152" t="2948" r="2152" b="10580"/>
          <a:stretch>
            <a:fillRect/>
          </a:stretch>
        </p:blipFill>
        <p:spPr>
          <a:xfrm>
            <a:off x="-5542" y="1143000"/>
            <a:ext cx="8164484" cy="5715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70560"/>
          </a:xfrm>
        </p:spPr>
        <p:txBody>
          <a:bodyPr/>
          <a:lstStyle/>
          <a:p>
            <a:r>
              <a:rPr lang="ru-RU" dirty="0" smtClean="0"/>
              <a:t>Пансионат «Донецкий»</a:t>
            </a:r>
            <a:endParaRPr lang="ru-RU" dirty="0"/>
          </a:p>
        </p:txBody>
      </p:sp>
      <p:pic>
        <p:nvPicPr>
          <p:cNvPr id="4" name="Содержимое 3" descr="пансионат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1" y="1006579"/>
            <a:ext cx="7848600" cy="59376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70560"/>
          </a:xfrm>
        </p:spPr>
        <p:txBody>
          <a:bodyPr/>
          <a:lstStyle/>
          <a:p>
            <a:r>
              <a:rPr lang="ru-RU" dirty="0" smtClean="0"/>
              <a:t>Река Донец</a:t>
            </a:r>
            <a:endParaRPr lang="ru-RU" dirty="0"/>
          </a:p>
        </p:txBody>
      </p:sp>
      <p:pic>
        <p:nvPicPr>
          <p:cNvPr id="4" name="Содержимое 3" descr="Донец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979225"/>
            <a:ext cx="8153399" cy="5878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</TotalTime>
  <Words>66</Words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Изящная</vt:lpstr>
      <vt:lpstr>Моя малая родина</vt:lpstr>
      <vt:lpstr>Стелла на въезде в город</vt:lpstr>
      <vt:lpstr>Пограничный пункт «Изварино»</vt:lpstr>
      <vt:lpstr>Храм в гундоровке</vt:lpstr>
      <vt:lpstr>Дом культуры</vt:lpstr>
      <vt:lpstr>Памятник В.И. ленину</vt:lpstr>
      <vt:lpstr>Памятник шахтёрам</vt:lpstr>
      <vt:lpstr>Памятник погибшим воинам</vt:lpstr>
      <vt:lpstr>Карусель в парке</vt:lpstr>
      <vt:lpstr>Фонтан на центральной площади</vt:lpstr>
      <vt:lpstr>Спортивный комплекс</vt:lpstr>
      <vt:lpstr>Аквапарк «водолей»</vt:lpstr>
      <vt:lpstr>Пансионат «Донецкий»</vt:lpstr>
      <vt:lpstr>Река Донец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малая родина</dc:title>
  <dc:creator>work</dc:creator>
  <cp:lastModifiedBy>work</cp:lastModifiedBy>
  <cp:revision>3</cp:revision>
  <dcterms:created xsi:type="dcterms:W3CDTF">2014-12-24T10:47:09Z</dcterms:created>
  <dcterms:modified xsi:type="dcterms:W3CDTF">2014-12-24T11:15:40Z</dcterms:modified>
</cp:coreProperties>
</file>