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73" r:id="rId18"/>
    <p:sldId id="274" r:id="rId1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7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10/13/2015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МБДОУ детский сад №6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Алёнушка</a:t>
            </a:r>
            <a:r>
              <a:rPr lang="ru-RU" dirty="0" smtClean="0"/>
              <a:t>»</a:t>
            </a:r>
            <a:endParaRPr lang="ru-RU" dirty="0" smtClean="0"/>
          </a:p>
          <a:p>
            <a:r>
              <a:rPr lang="ru-RU" sz="2000" dirty="0" smtClean="0"/>
              <a:t>Города Донецк РО</a:t>
            </a:r>
            <a:endParaRPr lang="ru-RU" sz="20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/>
              <a:t>Экскурсия к уголку ПБ</a:t>
            </a:r>
            <a:endParaRPr lang="ru-RU" sz="60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3750" t="10000" r="1563" b="11250"/>
          <a:stretch>
            <a:fillRect/>
          </a:stretch>
        </p:blipFill>
        <p:spPr bwMode="auto">
          <a:xfrm>
            <a:off x="-47171" y="0"/>
            <a:ext cx="928430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t="7500" b="5000"/>
          <a:stretch>
            <a:fillRect/>
          </a:stretch>
        </p:blipFill>
        <p:spPr bwMode="auto">
          <a:xfrm>
            <a:off x="-87086" y="0"/>
            <a:ext cx="923108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lum bright="20000" contrast="30000"/>
          </a:blip>
          <a:srcRect l="4688" r="7187" b="6250"/>
          <a:stretch>
            <a:fillRect/>
          </a:stretch>
        </p:blipFill>
        <p:spPr bwMode="auto">
          <a:xfrm>
            <a:off x="0" y="-43775"/>
            <a:ext cx="9144000" cy="6991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lum bright="20000" contrast="30000"/>
          </a:blip>
          <a:srcRect l="6563" t="5000" r="8125" b="7500"/>
          <a:stretch>
            <a:fillRect/>
          </a:stretch>
        </p:blipFill>
        <p:spPr bwMode="auto">
          <a:xfrm>
            <a:off x="-45720" y="-35169"/>
            <a:ext cx="9189720" cy="6893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lum bright="20000" contrast="30000"/>
          </a:blip>
          <a:srcRect l="9375" t="11250" r="5313" b="7500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lum bright="20000" contrast="30000"/>
          </a:blip>
          <a:srcRect l="4688" t="11250" r="4375" b="2500"/>
          <a:stretch>
            <a:fillRect/>
          </a:stretch>
        </p:blipFill>
        <p:spPr bwMode="auto">
          <a:xfrm>
            <a:off x="0" y="0"/>
            <a:ext cx="9162774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lum bright="30000" contrast="40000"/>
          </a:blip>
          <a:srcRect t="11250" r="4375"/>
          <a:stretch>
            <a:fillRect/>
          </a:stretch>
        </p:blipFill>
        <p:spPr bwMode="auto">
          <a:xfrm>
            <a:off x="-4293" y="0"/>
            <a:ext cx="9148293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lum bright="20000" contrast="40000"/>
          </a:blip>
          <a:srcRect l="9375" t="7500" r="21250" b="3750"/>
          <a:stretch>
            <a:fillRect/>
          </a:stretch>
        </p:blipFill>
        <p:spPr bwMode="auto">
          <a:xfrm>
            <a:off x="1" y="-48397"/>
            <a:ext cx="9144000" cy="6906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lum bright="20000" contrast="40000"/>
          </a:blip>
          <a:srcRect l="2813" t="5000" r="2500" b="1250"/>
          <a:stretch>
            <a:fillRect/>
          </a:stretch>
        </p:blipFill>
        <p:spPr bwMode="auto">
          <a:xfrm>
            <a:off x="0" y="-1"/>
            <a:ext cx="9305544" cy="6910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lum bright="20000" contrast="30000"/>
          </a:blip>
          <a:srcRect t="4709" b="6648"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lum bright="20000" contrast="30000"/>
          </a:blip>
          <a:srcRect l="2813" t="6250" r="3437" b="1250"/>
          <a:stretch>
            <a:fillRect/>
          </a:stretch>
        </p:blipFill>
        <p:spPr bwMode="auto">
          <a:xfrm>
            <a:off x="0" y="0"/>
            <a:ext cx="9144000" cy="6964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lum bright="30000" contrast="40000"/>
          </a:blip>
          <a:srcRect l="2813" t="6250" r="14687" b="1250"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lum bright="20000" contrast="40000"/>
          </a:blip>
          <a:srcRect l="1875" t="6250" r="4375"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lum bright="20000" contrast="40000"/>
          </a:blip>
          <a:srcRect l="5625" t="6250" r="5313" b="10000"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lum bright="30000" contrast="40000"/>
          </a:blip>
          <a:srcRect t="5000" r="2500"/>
          <a:stretch>
            <a:fillRect/>
          </a:stretch>
        </p:blipFill>
        <p:spPr bwMode="auto">
          <a:xfrm>
            <a:off x="0" y="-216877"/>
            <a:ext cx="9160042" cy="7074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800" y="0"/>
            <a:ext cx="9194800" cy="689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 l="20625" r="18438" b="10000"/>
          <a:stretch>
            <a:fillRect/>
          </a:stretch>
        </p:blipFill>
        <p:spPr bwMode="auto">
          <a:xfrm>
            <a:off x="0" y="-5863"/>
            <a:ext cx="9144000" cy="6921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33</TotalTime>
  <Words>15</Words>
  <PresentationFormat>Экран (4:3)</PresentationFormat>
  <Paragraphs>4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Справедливость</vt:lpstr>
      <vt:lpstr>Экскурсия к уголку ПБ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Экскурсия к уголку ПБ</dc:title>
  <dc:creator>Весна</dc:creator>
  <cp:lastModifiedBy>slav</cp:lastModifiedBy>
  <cp:revision>7</cp:revision>
  <dcterms:created xsi:type="dcterms:W3CDTF">2011-03-21T14:36:11Z</dcterms:created>
  <dcterms:modified xsi:type="dcterms:W3CDTF">2015-10-13T05:24:17Z</dcterms:modified>
</cp:coreProperties>
</file>