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64" r:id="rId3"/>
    <p:sldId id="263" r:id="rId4"/>
    <p:sldId id="261" r:id="rId5"/>
    <p:sldId id="258" r:id="rId6"/>
    <p:sldId id="259" r:id="rId7"/>
    <p:sldId id="262" r:id="rId8"/>
    <p:sldId id="269" r:id="rId9"/>
    <p:sldId id="270" r:id="rId10"/>
    <p:sldId id="271" r:id="rId11"/>
    <p:sldId id="272" r:id="rId12"/>
    <p:sldId id="273" r:id="rId13"/>
    <p:sldId id="274" r:id="rId14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7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400" b="1" dirty="0" smtClean="0"/>
              <a:t>НОД</a:t>
            </a:r>
            <a:r>
              <a:rPr lang="ru-RU" sz="4400" b="1" dirty="0" smtClean="0"/>
              <a:t> </a:t>
            </a:r>
            <a:r>
              <a:rPr lang="ru-RU" sz="4400" b="1" dirty="0" smtClean="0"/>
              <a:t>«саламандра</a:t>
            </a:r>
            <a:r>
              <a:rPr lang="ru-RU" sz="4400" b="1" dirty="0" smtClean="0"/>
              <a:t>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/>
              <a:t>МБДОУ детский сад №</a:t>
            </a:r>
            <a:r>
              <a:rPr lang="ru-RU" sz="2800" b="1" dirty="0" smtClean="0"/>
              <a:t>6</a:t>
            </a:r>
          </a:p>
          <a:p>
            <a:r>
              <a:rPr lang="ru-RU" sz="2800" b="1" i="1" dirty="0" smtClean="0"/>
              <a:t>«</a:t>
            </a:r>
            <a:r>
              <a:rPr lang="ru-RU" sz="2800" b="1" i="1" dirty="0" err="1" smtClean="0"/>
              <a:t>Алёнушка</a:t>
            </a:r>
            <a:r>
              <a:rPr lang="ru-RU" sz="2800" b="1" i="1" dirty="0" smtClean="0"/>
              <a:t>»</a:t>
            </a:r>
          </a:p>
          <a:p>
            <a:r>
              <a:rPr lang="ru-RU" sz="2800" b="1" dirty="0" smtClean="0"/>
              <a:t>Города Донецк РО</a:t>
            </a:r>
            <a:endParaRPr lang="ru-RU" sz="2800" b="1" dirty="0"/>
          </a:p>
        </p:txBody>
      </p:sp>
      <p:pic>
        <p:nvPicPr>
          <p:cNvPr id="1026" name="Picture 2" descr="C:\Users\Весна\Desktop\про огонь\dfe7cf6ea6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1219200"/>
            <a:ext cx="4114800" cy="5257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Весна\Desktop\salamander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Весна\Desktop\dfca8f0dc0d88810b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310" y="0"/>
            <a:ext cx="915831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Весна\Desktop\1270737074_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1920" y="0"/>
            <a:ext cx="6134375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Весна\Desktop\1266489962_3351318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58975" y="0"/>
            <a:ext cx="4472340" cy="69070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Весна\Desktop\salamand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52315" y="1"/>
            <a:ext cx="5181885" cy="69048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Весна\Desktop\16932833_salamandr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6238" y="0"/>
            <a:ext cx="8310860" cy="68191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Так </a:t>
            </a:r>
            <a:r>
              <a:rPr lang="ru-RU" smtClean="0"/>
              <a:t>мы представляем </a:t>
            </a:r>
            <a:r>
              <a:rPr lang="ru-RU" dirty="0" smtClean="0"/>
              <a:t>Саламандру.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t="13750" b="7500"/>
          <a:stretch>
            <a:fillRect/>
          </a:stretch>
        </p:blipFill>
        <p:spPr bwMode="auto">
          <a:xfrm>
            <a:off x="304800" y="1447800"/>
            <a:ext cx="86868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800" y="0"/>
            <a:ext cx="9194800" cy="689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7000" y="-95250"/>
            <a:ext cx="9271000" cy="695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5250"/>
            <a:ext cx="9144000" cy="695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 l="16875" t="7500" r="27813" b="5000"/>
          <a:stretch>
            <a:fillRect/>
          </a:stretch>
        </p:blipFill>
        <p:spPr bwMode="auto">
          <a:xfrm>
            <a:off x="1491343" y="-51661"/>
            <a:ext cx="5823857" cy="6909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 t="10000" b="13750"/>
          <a:stretch>
            <a:fillRect/>
          </a:stretch>
        </p:blipFill>
        <p:spPr bwMode="auto">
          <a:xfrm>
            <a:off x="0" y="1"/>
            <a:ext cx="925143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45</TotalTime>
  <Words>20</Words>
  <PresentationFormat>Экран (4:3)</PresentationFormat>
  <Paragraphs>5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Трек</vt:lpstr>
      <vt:lpstr>НОД «саламандра» </vt:lpstr>
      <vt:lpstr>Слайд 2</vt:lpstr>
      <vt:lpstr>Слайд 3</vt:lpstr>
      <vt:lpstr>Слайд 4</vt:lpstr>
      <vt:lpstr>Слайд 5</vt:lpstr>
      <vt:lpstr>Слайд 6</vt:lpstr>
      <vt:lpstr>Слайд 7</vt:lpstr>
      <vt:lpstr>Так мы представляем Саламандру.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Весна</dc:creator>
  <cp:lastModifiedBy>slav</cp:lastModifiedBy>
  <cp:revision>10</cp:revision>
  <dcterms:created xsi:type="dcterms:W3CDTF">2011-03-18T12:04:58Z</dcterms:created>
  <dcterms:modified xsi:type="dcterms:W3CDTF">2015-10-13T05:27:56Z</dcterms:modified>
</cp:coreProperties>
</file>