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69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7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7200" b="1" i="1" dirty="0" smtClean="0">
                <a:solidFill>
                  <a:srgbClr val="FF0000"/>
                </a:solidFill>
              </a:rPr>
              <a:t>Каким бывает </a:t>
            </a:r>
            <a:br>
              <a:rPr lang="ru-RU" sz="7200" b="1" i="1" dirty="0" smtClean="0">
                <a:solidFill>
                  <a:srgbClr val="FF0000"/>
                </a:solidFill>
              </a:rPr>
            </a:br>
            <a:r>
              <a:rPr lang="ru-RU" sz="7200" b="1" i="1" dirty="0" smtClean="0">
                <a:solidFill>
                  <a:srgbClr val="FF0000"/>
                </a:solidFill>
              </a:rPr>
              <a:t>огонь – друг.</a:t>
            </a:r>
            <a:endParaRPr lang="ru-RU" sz="7200" b="1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есна\Desktop\images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981" y="-3504"/>
            <a:ext cx="9280429" cy="6861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есна\Desktop\Funny_wallpapers_Creative_Wallpaper_Flame_of_Fire_013659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32125" y="-2535238"/>
            <a:ext cx="12192000" cy="9753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есна\Desktop\0830ec11eb6272883f9fb1dba1185c0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202"/>
            <a:ext cx="9144001" cy="68167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Весна\Desktop\fire99ft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Весна\Desktop\66313053_37528584_35681897_fb5a138bb87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Весна\Desktop\1197570739_fantasticfla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65" y="-34122"/>
            <a:ext cx="9200648" cy="68921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Весна\Desktop\&amp;#19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Весна\Desktop\b0f07c1928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9796" y="0"/>
            <a:ext cx="920379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Весна\Desktop\1205971826_sofire_screen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754" y="0"/>
            <a:ext cx="9166754" cy="68401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Весна\Desktop\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2808" y="-44365"/>
            <a:ext cx="9216808" cy="69023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Весна\Desktop\1527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"/>
            <a:ext cx="64008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Весна\Desktop\fir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599" y="-25400"/>
            <a:ext cx="5162549" cy="688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Наши работы по теме «Огонь».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МБДОУ  детский сад  №6</a:t>
            </a:r>
          </a:p>
          <a:p>
            <a:r>
              <a:rPr lang="ru-RU" dirty="0" err="1" smtClean="0"/>
              <a:t>д</a:t>
            </a:r>
            <a:r>
              <a:rPr lang="ru-RU" dirty="0" smtClean="0"/>
              <a:t>/с </a:t>
            </a:r>
            <a:r>
              <a:rPr lang="ru-RU" dirty="0" smtClean="0"/>
              <a:t>«Алёнушка»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6563" t="8750" r="10000" b="11250"/>
          <a:stretch>
            <a:fillRect/>
          </a:stretch>
        </p:blipFill>
        <p:spPr bwMode="auto">
          <a:xfrm>
            <a:off x="0" y="-26542"/>
            <a:ext cx="9242822" cy="6884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1875" t="5000" r="1563" b="2500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5625" t="8750" r="7187" b="8750"/>
          <a:stretch>
            <a:fillRect/>
          </a:stretch>
        </p:blipFill>
        <p:spPr bwMode="auto">
          <a:xfrm>
            <a:off x="0" y="-125362"/>
            <a:ext cx="9144000" cy="6983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5625" t="8750" r="9063" b="8750"/>
          <a:stretch>
            <a:fillRect/>
          </a:stretch>
        </p:blipFill>
        <p:spPr bwMode="auto">
          <a:xfrm>
            <a:off x="0" y="22608"/>
            <a:ext cx="9144000" cy="683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5625" t="7500" r="8125" b="6250"/>
          <a:stretch>
            <a:fillRect/>
          </a:stretch>
        </p:blipFill>
        <p:spPr bwMode="auto">
          <a:xfrm>
            <a:off x="0" y="-190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3750" t="7500" r="7187" b="6250"/>
          <a:stretch>
            <a:fillRect/>
          </a:stretch>
        </p:blipFill>
        <p:spPr bwMode="auto">
          <a:xfrm>
            <a:off x="-11043" y="1"/>
            <a:ext cx="915504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5625" t="7500" r="5313" b="5000"/>
          <a:stretch>
            <a:fillRect/>
          </a:stretch>
        </p:blipFill>
        <p:spPr bwMode="auto">
          <a:xfrm>
            <a:off x="0" y="-84222"/>
            <a:ext cx="9144000" cy="694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</TotalTime>
  <Words>18</Words>
  <PresentationFormat>Экран (4:3)</PresentationFormat>
  <Paragraphs>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Эркер</vt:lpstr>
      <vt:lpstr>Каким бывает  огонь – друг.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Наши работы по теме «Огонь».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Весна</dc:creator>
  <cp:lastModifiedBy>slav</cp:lastModifiedBy>
  <cp:revision>8</cp:revision>
  <dcterms:created xsi:type="dcterms:W3CDTF">2011-03-21T04:41:15Z</dcterms:created>
  <dcterms:modified xsi:type="dcterms:W3CDTF">2015-10-13T05:16:41Z</dcterms:modified>
</cp:coreProperties>
</file>