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74" r:id="rId2"/>
    <p:sldId id="270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1" r:id="rId18"/>
    <p:sldId id="272" r:id="rId19"/>
    <p:sldId id="273" r:id="rId20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1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3/21/2011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3/21/2011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3/21/2011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3/21/2011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3/21/2011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3/21/2011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3/21/2011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3/21/2011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Прямоугольник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3/21/2011</a:t>
            </a:fld>
            <a:endParaRPr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3/21/2011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3/21/2011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3/21/2011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/>
              <a:t>Слайд-шоу</a:t>
            </a:r>
            <a:endParaRPr lang="ru-RU" sz="6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4400" dirty="0" smtClean="0"/>
              <a:t>Пожары и пожарные</a:t>
            </a:r>
            <a:endParaRPr lang="ru-RU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Весна\Desktop\79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5298"/>
            <a:ext cx="9144000" cy="69023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Весна\Desktop\yangin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219"/>
            <a:ext cx="9144000" cy="69133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Весна\Desktop\1001_medium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0143" y="0"/>
            <a:ext cx="9243517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Весна\Desktop\Pog_dachi_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956" y="0"/>
            <a:ext cx="9174955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Весна\Desktop\3260073135_8016fde6d9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56"/>
            <a:ext cx="9155694" cy="6872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Весна\Desktop\travyanoj_pal_u_opushki_lesa-bi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820" y="0"/>
            <a:ext cx="9149820" cy="696872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Весна\Desktop\1289993261_i104210-icon-midd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4746"/>
            <a:ext cx="9190612" cy="68827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Весна\Desktop\travyanoj_pal_u_opushki_lesa-bi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35038" y="153988"/>
            <a:ext cx="7620000" cy="5715000"/>
          </a:xfrm>
          <a:prstGeom prst="rect">
            <a:avLst/>
          </a:prstGeom>
          <a:noFill/>
        </p:spPr>
      </p:pic>
      <p:pic>
        <p:nvPicPr>
          <p:cNvPr id="7171" name="Picture 3" descr="C:\Users\Весна\Desktop\1265733142_1207649544_800px-firephotograph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2728" y="-50800"/>
            <a:ext cx="9156727" cy="690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Весна\Desktop\2331-a92b07c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691" y="-23018"/>
            <a:ext cx="9174691" cy="68810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Весна\Desktop\0000y6b7e_vie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8914"/>
            <a:ext cx="9144000" cy="68869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Весна\Desktop\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Весна\Desktop\1236259801_20060213-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0"/>
            <a:ext cx="4953000" cy="69723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Весна\Desktop\yangi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7208" y="0"/>
            <a:ext cx="9181208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Весна\Desktop\3946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5872"/>
            <a:ext cx="9144000" cy="68838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Весна\Desktop\pozar_5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3990" cy="68579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Весна\Desktop\fir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Весна\Desktop\11707_n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3999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Весна\Desktop\1582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3595"/>
            <a:ext cx="9144000" cy="68815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одульная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Модульная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Моду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9</TotalTime>
  <Words>4</Words>
  <PresentationFormat>Экран (4:3)</PresentationFormat>
  <Paragraphs>2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Модульная</vt:lpstr>
      <vt:lpstr>Слайд-шоу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Весна</dc:creator>
  <cp:lastModifiedBy>Весна</cp:lastModifiedBy>
  <cp:revision>3</cp:revision>
  <dcterms:created xsi:type="dcterms:W3CDTF">2011-03-21T13:08:18Z</dcterms:created>
  <dcterms:modified xsi:type="dcterms:W3CDTF">2011-03-21T15:43:09Z</dcterms:modified>
</cp:coreProperties>
</file>