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7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Информационный уголок</a:t>
            </a:r>
            <a:br>
              <a:rPr lang="ru-RU" dirty="0" smtClean="0"/>
            </a:br>
            <a:r>
              <a:rPr lang="ru-RU" dirty="0" smtClean="0"/>
              <a:t> для родителей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МБДОУ  детский сад №6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Алёнушка</a:t>
            </a:r>
            <a:r>
              <a:rPr lang="ru-RU" dirty="0" smtClean="0"/>
              <a:t>»</a:t>
            </a:r>
          </a:p>
          <a:p>
            <a:r>
              <a:rPr lang="ru-RU" smtClean="0"/>
              <a:t>Города Донецк РО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есна\Desktop\IM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538" y="-609600"/>
            <a:ext cx="7764462" cy="7467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есна\Desktop\IMG_0002.jpg"/>
          <p:cNvPicPr>
            <a:picLocks noChangeAspect="1" noChangeArrowheads="1"/>
          </p:cNvPicPr>
          <p:nvPr/>
        </p:nvPicPr>
        <p:blipFill>
          <a:blip r:embed="rId2" cstate="print"/>
          <a:srcRect b="11297"/>
          <a:stretch>
            <a:fillRect/>
          </a:stretch>
        </p:blipFill>
        <p:spPr bwMode="auto">
          <a:xfrm>
            <a:off x="914400" y="-228600"/>
            <a:ext cx="7486650" cy="7391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Весна\Desktop\IMG_0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-609599"/>
            <a:ext cx="7643812" cy="7467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2209" t="7735" r="3315" b="552"/>
          <a:stretch>
            <a:fillRect/>
          </a:stretch>
        </p:blipFill>
        <p:spPr bwMode="auto">
          <a:xfrm>
            <a:off x="0" y="0"/>
            <a:ext cx="957182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610" t="6250" b="1182"/>
          <a:stretch>
            <a:fillRect/>
          </a:stretch>
        </p:blipFill>
        <p:spPr bwMode="auto">
          <a:xfrm>
            <a:off x="0" y="-62643"/>
            <a:ext cx="9144000" cy="6920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Домашнее творчество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15000" t="13750" r="10000" b="10000"/>
          <a:stretch>
            <a:fillRect/>
          </a:stretch>
        </p:blipFill>
        <p:spPr bwMode="auto">
          <a:xfrm>
            <a:off x="1524000" y="1905000"/>
            <a:ext cx="6096000" cy="4648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TextBox 6"/>
          <p:cNvSpPr txBox="1"/>
          <p:nvPr/>
        </p:nvSpPr>
        <p:spPr>
          <a:xfrm>
            <a:off x="2514600" y="6172200"/>
            <a:ext cx="22538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Могилевский Паша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lum bright="10000" contrast="40000"/>
          </a:blip>
          <a:srcRect l="938" t="6250" r="4375"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762000" y="228600"/>
            <a:ext cx="2277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Магдеева</a:t>
            </a:r>
            <a:r>
              <a:rPr lang="ru-RU" dirty="0" smtClean="0"/>
              <a:t> </a:t>
            </a:r>
            <a:r>
              <a:rPr lang="ru-RU" dirty="0" err="1" smtClean="0"/>
              <a:t>Анжелика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lum bright="20000" contrast="10000"/>
          </a:blip>
          <a:srcRect l="3750" t="17500" r="5313" b="15000"/>
          <a:stretch>
            <a:fillRect/>
          </a:stretch>
        </p:blipFill>
        <p:spPr bwMode="auto">
          <a:xfrm>
            <a:off x="0" y="1066800"/>
            <a:ext cx="9144000" cy="579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219200" y="838200"/>
            <a:ext cx="2362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Коротецкий</a:t>
            </a:r>
            <a:r>
              <a:rPr lang="ru-RU" dirty="0" smtClean="0"/>
              <a:t> Максим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4225" t="6103" r="9859" b="7512"/>
          <a:stretch>
            <a:fillRect/>
          </a:stretch>
        </p:blipFill>
        <p:spPr bwMode="auto">
          <a:xfrm>
            <a:off x="4495800" y="3352800"/>
            <a:ext cx="46482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 l="5882" t="7843" r="5882"/>
          <a:stretch>
            <a:fillRect/>
          </a:stretch>
        </p:blipFill>
        <p:spPr bwMode="auto">
          <a:xfrm>
            <a:off x="1" y="3249931"/>
            <a:ext cx="4606046" cy="3608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 t="16250" b="25000"/>
          <a:stretch>
            <a:fillRect/>
          </a:stretch>
        </p:blipFill>
        <p:spPr bwMode="auto">
          <a:xfrm>
            <a:off x="533400" y="-228600"/>
            <a:ext cx="81280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295400" y="0"/>
            <a:ext cx="2362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Коротецкий</a:t>
            </a:r>
            <a:r>
              <a:rPr lang="ru-RU" dirty="0" smtClean="0"/>
              <a:t> Максим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 t="16250" r="8125" b="20000"/>
          <a:stretch>
            <a:fillRect/>
          </a:stretch>
        </p:blipFill>
        <p:spPr bwMode="auto">
          <a:xfrm>
            <a:off x="0" y="1143000"/>
            <a:ext cx="9144000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524000" y="1066800"/>
            <a:ext cx="4104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Покусин</a:t>
            </a:r>
            <a:r>
              <a:rPr lang="ru-RU" dirty="0" smtClean="0"/>
              <a:t> Серёжа (брат  Леры и Юли)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1876" t="6250" b="6250"/>
          <a:stretch>
            <a:fillRect/>
          </a:stretch>
        </p:blipFill>
        <p:spPr bwMode="auto">
          <a:xfrm rot="5400000">
            <a:off x="1143000" y="762000"/>
            <a:ext cx="6858000" cy="533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 prst="angle"/>
            <a:contourClr>
              <a:srgbClr val="C0C0C0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7391400" y="1676400"/>
            <a:ext cx="1575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Авдеев Стёпа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lum bright="20000" contrast="30000"/>
          </a:blip>
          <a:srcRect t="2500" r="625" b="7500"/>
          <a:stretch>
            <a:fillRect/>
          </a:stretch>
        </p:blipFill>
        <p:spPr bwMode="auto">
          <a:xfrm>
            <a:off x="1" y="1"/>
            <a:ext cx="913553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6248400" y="381000"/>
            <a:ext cx="2269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Чобанова</a:t>
            </a:r>
            <a:r>
              <a:rPr lang="ru-RU" dirty="0" smtClean="0"/>
              <a:t> Кристина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lum bright="20000" contrast="40000"/>
          </a:blip>
          <a:srcRect l="2813" t="6250" r="2500" b="6250"/>
          <a:stretch>
            <a:fillRect/>
          </a:stretch>
        </p:blipFill>
        <p:spPr bwMode="auto">
          <a:xfrm>
            <a:off x="0" y="-30178"/>
            <a:ext cx="9144000" cy="6888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228600" y="609600"/>
            <a:ext cx="19738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Горшенин Данил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lum bright="30000" contrast="20000"/>
          </a:blip>
          <a:srcRect l="2813" t="7500" r="2500" b="37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867400" y="6248400"/>
            <a:ext cx="2010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Волошин Никита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lum bright="20000" contrast="40000"/>
          </a:blip>
          <a:srcRect t="5000" r="2500" b="5000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228600" y="533400"/>
            <a:ext cx="17494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Покусина</a:t>
            </a:r>
            <a:r>
              <a:rPr lang="ru-RU" dirty="0" smtClean="0"/>
              <a:t> Юля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lum bright="20000" contrast="40000"/>
          </a:blip>
          <a:srcRect l="4688" t="3750" r="20312" b="2500"/>
          <a:stretch>
            <a:fillRect/>
          </a:stretch>
        </p:blipFill>
        <p:spPr bwMode="auto">
          <a:xfrm rot="5400000">
            <a:off x="1153160" y="-269240"/>
            <a:ext cx="6990080" cy="746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52400" y="3048000"/>
            <a:ext cx="1756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Покусина</a:t>
            </a:r>
            <a:r>
              <a:rPr lang="ru-RU" dirty="0" smtClean="0"/>
              <a:t> Лера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 l="313" t="417" b="2083"/>
          <a:stretch>
            <a:fillRect/>
          </a:stretch>
        </p:blipFill>
        <p:spPr bwMode="auto">
          <a:xfrm rot="5400000">
            <a:off x="215900" y="241300"/>
            <a:ext cx="81026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isometricOffAxis1Right"/>
            <a:lightRig rig="threePt" dir="t"/>
          </a:scene3d>
        </p:spPr>
      </p:pic>
      <p:sp>
        <p:nvSpPr>
          <p:cNvPr id="4" name="TextBox 3"/>
          <p:cNvSpPr txBox="1"/>
          <p:nvPr/>
        </p:nvSpPr>
        <p:spPr>
          <a:xfrm>
            <a:off x="7086600" y="914400"/>
            <a:ext cx="1790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Хайлоев</a:t>
            </a:r>
            <a:r>
              <a:rPr lang="ru-RU" dirty="0" smtClean="0"/>
              <a:t> Марат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lum bright="10000" contrast="10000"/>
          </a:blip>
          <a:srcRect t="2500" r="625" b="7500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6781800" y="304800"/>
            <a:ext cx="21466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Братья </a:t>
            </a:r>
            <a:r>
              <a:rPr lang="ru-RU" dirty="0" err="1" smtClean="0"/>
              <a:t>Костюковы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53</TotalTime>
  <Words>47</Words>
  <PresentationFormat>Экран (4:3)</PresentationFormat>
  <Paragraphs>18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Информационный уголок  для родителей</vt:lpstr>
      <vt:lpstr>Слайд 2</vt:lpstr>
      <vt:lpstr>Слайд 3</vt:lpstr>
      <vt:lpstr>Слайд 4</vt:lpstr>
      <vt:lpstr>Слайд 5</vt:lpstr>
      <vt:lpstr>Слайд 6</vt:lpstr>
      <vt:lpstr>Домашнее творчество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Весна</dc:creator>
  <cp:lastModifiedBy>slav</cp:lastModifiedBy>
  <cp:revision>9</cp:revision>
  <dcterms:created xsi:type="dcterms:W3CDTF">2011-03-21T13:57:25Z</dcterms:created>
  <dcterms:modified xsi:type="dcterms:W3CDTF">2015-10-13T04:50:48Z</dcterms:modified>
</cp:coreProperties>
</file>