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58" r:id="rId5"/>
    <p:sldId id="259" r:id="rId6"/>
    <p:sldId id="260" r:id="rId7"/>
    <p:sldId id="261" r:id="rId8"/>
    <p:sldId id="262" r:id="rId9"/>
    <p:sldId id="264" r:id="rId10"/>
    <p:sldId id="263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0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есна\Desktop\проект по ПДД\4. тематическая неделя по ПДД\фото с ДТП\1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есна\Desktop\проект по ПДД\4. тематическая неделя по ПДД\фото с ДТП\0_5e553_babe9c74_L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Весна\Desktop\проект по ПДД\4. тематическая неделя по ПДД\фото с ДТП\01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Весна\Desktop\проект по ПДД\4. тематическая неделя по ПДД\фото с ДТП\828882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1" cy="7153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Весна\Desktop\проект по ПДД\4. тематическая неделя по ПДД\фото с ДТП\5204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Весна\Desktop\проект по ПДД\4. тематическая неделя по ПДД\фото с ДТП\3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Весна\Desktop\проект по ПДД\4. тематическая неделя по ПДД\фото с ДТП\deti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Весна\Desktop\проект по ПДД\4. тематическая неделя по ПДД\фото с ДТП\gibdd_vychislila_samye_opasnye_dlya_detey_dni_i_chasy_thumb_fed_pho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Весна\Desktop\проект по ПДД\4. тематическая неделя по ПДД\фото с ДТП\svetofor3-2ko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Весна\Desktop\проект по ПДД\4. тематическая неделя по ПДД\фото с ДТП\im_20110629130909_249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Весна\Desktop\проект по ПДД\4. тематическая неделя по ПДД\фото с ДТП\zadavili rebenka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Весна\Desktop\проект по ПДД\4. тематическая неделя по ПДД\фото с ДТП\svetofor-roundtabl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Весна\Desktop\проект по ПДД\4. тематическая неделя по ПДД\фото с ДТП\112571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Весна\Desktop\проект по ПДД\4. тематическая неделя по ПДД\фото с ДТП\513ffe9a7edfb76e0506e0382437ac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Весна\Desktop\проект по ПДД\4. тематическая неделя по ПДД\фото с ДТП\V_-_Krupnoye_DTP-06-080118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Весна\Desktop\проект по ПДД\4. тематическая неделя по ПДД\фото с ДТП\3666d8000fe43aae200d85cecf2d7d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Весна\Desktop\проект по ПДД\4. тематическая неделя по ПДД\фото с ДТП\news_1728_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Весна\Desktop\проект по ПДД\4. тематическая неделя по ПДД\фото с ДТП\6002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PresentationFormat>Экран (4:3)</PresentationFormat>
  <Paragraphs>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Нелли</dc:creator>
  <cp:lastModifiedBy>Весна</cp:lastModifiedBy>
  <cp:revision>3</cp:revision>
  <dcterms:created xsi:type="dcterms:W3CDTF">2012-03-26T09:36:54Z</dcterms:created>
  <dcterms:modified xsi:type="dcterms:W3CDTF">2012-03-26T09:58:43Z</dcterms:modified>
</cp:coreProperties>
</file>